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57" r:id="rId13"/>
    <p:sldId id="25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7F5D893-15E3-5B4D-A4BB-CB4D949D38BA}">
          <p14:sldIdLst>
            <p14:sldId id="256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9866"/>
    <a:srgbClr val="EF7D1D"/>
    <a:srgbClr val="5AB88F"/>
    <a:srgbClr val="025249"/>
    <a:srgbClr val="D4EBE9"/>
    <a:srgbClr val="36544F"/>
    <a:srgbClr val="C14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7"/>
    <p:restoredTop sz="94680"/>
  </p:normalViewPr>
  <p:slideViewPr>
    <p:cSldViewPr snapToGrid="0" snapToObjects="1">
      <p:cViewPr>
        <p:scale>
          <a:sx n="105" d="100"/>
          <a:sy n="105" d="100"/>
        </p:scale>
        <p:origin x="50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2000" cy="790222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500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038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5"/>
            <a:ext cx="12192000" cy="790223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6067777"/>
            <a:ext cx="12192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500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5"/>
            <a:ext cx="12192000" cy="45719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6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28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2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Wiederverwendbare Komponenten</a:t>
            </a:r>
            <a:endParaRPr lang="de-DE" dirty="0"/>
          </a:p>
        </p:txBody>
      </p:sp>
      <p:grpSp>
        <p:nvGrpSpPr>
          <p:cNvPr id="3" name="Gruppierung 2"/>
          <p:cNvGrpSpPr/>
          <p:nvPr/>
        </p:nvGrpSpPr>
        <p:grpSpPr>
          <a:xfrm>
            <a:off x="1786017" y="258261"/>
            <a:ext cx="4265956" cy="4464374"/>
            <a:chOff x="4420844" y="294837"/>
            <a:chExt cx="4265956" cy="4464374"/>
          </a:xfrm>
        </p:grpSpPr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0844" y="294838"/>
              <a:ext cx="4265956" cy="4464373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>
            <a:xfrm>
              <a:off x="4665133" y="1702968"/>
              <a:ext cx="2921000" cy="347133"/>
            </a:xfrm>
            <a:prstGeom prst="rect">
              <a:avLst/>
            </a:prstGeom>
            <a:noFill/>
            <a:ln w="12700">
              <a:solidFill>
                <a:srgbClr val="6B8CAB"/>
              </a:solidFill>
              <a:prstDash val="sysDash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4588933" y="1618324"/>
              <a:ext cx="3149600" cy="1735644"/>
            </a:xfrm>
            <a:prstGeom prst="rect">
              <a:avLst/>
            </a:prstGeom>
            <a:noFill/>
            <a:ln w="12700">
              <a:solidFill>
                <a:srgbClr val="6B8CAB"/>
              </a:solidFill>
              <a:prstDash val="sysDash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4521200" y="1017191"/>
              <a:ext cx="4064000" cy="3623710"/>
            </a:xfrm>
            <a:prstGeom prst="rect">
              <a:avLst/>
            </a:prstGeom>
            <a:noFill/>
            <a:ln w="12700">
              <a:solidFill>
                <a:srgbClr val="6B8CAB"/>
              </a:solidFill>
              <a:prstDash val="sysDash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6510867" y="4048234"/>
              <a:ext cx="1955800" cy="533400"/>
            </a:xfrm>
            <a:prstGeom prst="rect">
              <a:avLst/>
            </a:prstGeom>
            <a:noFill/>
            <a:ln w="12700">
              <a:solidFill>
                <a:srgbClr val="6B8CAB"/>
              </a:solidFill>
              <a:prstDash val="sysDash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420844" y="294837"/>
              <a:ext cx="4245320" cy="4464373"/>
            </a:xfrm>
            <a:prstGeom prst="rect">
              <a:avLst/>
            </a:prstGeom>
            <a:noFill/>
            <a:ln w="12700">
              <a:solidFill>
                <a:srgbClr val="6B8CAB"/>
              </a:solidFill>
              <a:prstDash val="sysDash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6281662" y="209822"/>
            <a:ext cx="3752950" cy="456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de-DE" sz="220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PasswordView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&lt;</a:t>
            </a:r>
            <a:r>
              <a:rPr lang="de-DE" sz="220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PasswordForm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&lt;</a:t>
            </a:r>
            <a:r>
              <a:rPr lang="de-DE" sz="220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input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/&gt;</a:t>
            </a:r>
            <a:endParaRPr lang="de-DE" sz="2200" dirty="0" smtClean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&lt;</a:t>
            </a:r>
            <a:r>
              <a:rPr lang="de-DE" sz="220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CheckLabelList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  &lt;</a:t>
            </a:r>
            <a:r>
              <a:rPr lang="de-DE" sz="220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CheckLabel</a:t>
            </a: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/&gt;</a:t>
            </a:r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  &lt;</a:t>
            </a:r>
            <a:r>
              <a:rPr lang="de-DE" sz="220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CheckLabel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/&gt;</a:t>
            </a:r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&lt;/</a:t>
            </a:r>
            <a:r>
              <a:rPr lang="de-DE" sz="220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CheckLabelList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&lt;Label /&gt;</a:t>
            </a:r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  &lt;Button /&gt;</a:t>
            </a:r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&lt;</a:t>
            </a: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22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PasswordForm</a:t>
            </a: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  <a:endParaRPr lang="de-DE" sz="2200" dirty="0" smtClean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de-DE" sz="220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220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PasswordView</a:t>
            </a:r>
            <a:r>
              <a:rPr lang="de-DE" sz="220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  <a:endParaRPr lang="de-DE" sz="2200" dirty="0" smtClean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Anwendungen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27" y="148532"/>
            <a:ext cx="4631750" cy="4547715"/>
          </a:xfrm>
          <a:prstGeom prst="rect">
            <a:avLst/>
          </a:prstGeom>
          <a:ln>
            <a:solidFill>
              <a:srgbClr val="E99866"/>
            </a:solidFill>
          </a:ln>
        </p:spPr>
      </p:pic>
      <p:sp>
        <p:nvSpPr>
          <p:cNvPr id="5" name="Rechteck 4"/>
          <p:cNvSpPr/>
          <p:nvPr/>
        </p:nvSpPr>
        <p:spPr>
          <a:xfrm>
            <a:off x="193627" y="148532"/>
            <a:ext cx="4489791" cy="4464375"/>
          </a:xfrm>
          <a:prstGeom prst="rect">
            <a:avLst/>
          </a:prstGeom>
          <a:noFill/>
          <a:ln w="19050" cmpd="sng">
            <a:solidFill>
              <a:srgbClr val="DCA95F"/>
            </a:solidFill>
            <a:prstDash val="sys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44430" y="234695"/>
            <a:ext cx="4388191" cy="313268"/>
          </a:xfrm>
          <a:prstGeom prst="rect">
            <a:avLst/>
          </a:prstGeom>
          <a:noFill/>
          <a:ln w="19050" cmpd="sng">
            <a:solidFill>
              <a:srgbClr val="E99866"/>
            </a:solidFill>
            <a:prstDash val="sys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E99866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44430" y="700363"/>
            <a:ext cx="4388191" cy="3810000"/>
          </a:xfrm>
          <a:prstGeom prst="rect">
            <a:avLst/>
          </a:prstGeom>
          <a:noFill/>
          <a:ln w="19050" cmpd="sng">
            <a:solidFill>
              <a:srgbClr val="E99866"/>
            </a:solidFill>
            <a:prstDash val="sys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E99866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12554" y="751162"/>
            <a:ext cx="3615605" cy="3572933"/>
          </a:xfrm>
          <a:prstGeom prst="rect">
            <a:avLst/>
          </a:prstGeom>
          <a:noFill/>
          <a:ln w="19050" cmpd="sng">
            <a:solidFill>
              <a:srgbClr val="99661A"/>
            </a:solidFill>
            <a:prstDash val="sys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100745" y="122655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DCA95F"/>
                </a:solidFill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de-DE" dirty="0" err="1">
                <a:solidFill>
                  <a:srgbClr val="DCA95F"/>
                </a:solidFill>
                <a:latin typeface="Source Code Pro" charset="0"/>
                <a:ea typeface="Source Code Pro" charset="0"/>
                <a:cs typeface="Source Code Pro" charset="0"/>
              </a:rPr>
              <a:t>Application</a:t>
            </a:r>
            <a:r>
              <a:rPr lang="de-DE" dirty="0">
                <a:solidFill>
                  <a:srgbClr val="DCA95F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r>
              <a:rPr lang="de-DE" dirty="0">
                <a:solidFill>
                  <a:srgbClr val="DCA95F"/>
                </a:solidFill>
                <a:latin typeface="Source Code Pro" charset="0"/>
                <a:ea typeface="Source Code Pro" charset="0"/>
                <a:cs typeface="Source Code Pro" charset="0"/>
              </a:rPr>
              <a:t>  &lt;Navigation /&gt;</a:t>
            </a:r>
          </a:p>
          <a:p>
            <a:r>
              <a:rPr lang="de-DE" dirty="0">
                <a:solidFill>
                  <a:srgbClr val="DCA95F"/>
                </a:solidFill>
                <a:latin typeface="Source Code Pro" charset="0"/>
                <a:ea typeface="Source Code Pro" charset="0"/>
                <a:cs typeface="Source Code Pro" charset="0"/>
              </a:rPr>
              <a:t>  &lt;</a:t>
            </a:r>
            <a:r>
              <a:rPr lang="de-DE" dirty="0" err="1">
                <a:solidFill>
                  <a:srgbClr val="DCA95F"/>
                </a:solidFill>
                <a:latin typeface="Source Code Pro" charset="0"/>
                <a:ea typeface="Source Code Pro" charset="0"/>
                <a:cs typeface="Source Code Pro" charset="0"/>
              </a:rPr>
              <a:t>ViewContainer</a:t>
            </a:r>
            <a:r>
              <a:rPr lang="de-DE" dirty="0">
                <a:solidFill>
                  <a:srgbClr val="DCA95F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r>
              <a:rPr lang="de-DE" dirty="0">
                <a:solidFill>
                  <a:srgbClr val="99661A"/>
                </a:solidFill>
                <a:latin typeface="Source Code Pro" charset="0"/>
                <a:ea typeface="Source Code Pro" charset="0"/>
                <a:cs typeface="Source Code Pro" charset="0"/>
              </a:rPr>
              <a:t>    &lt;</a:t>
            </a:r>
            <a:r>
              <a:rPr lang="de-DE" dirty="0" err="1">
                <a:solidFill>
                  <a:srgbClr val="99661A"/>
                </a:solidFill>
                <a:latin typeface="Source Code Pro" charset="0"/>
                <a:ea typeface="Source Code Pro" charset="0"/>
                <a:cs typeface="Source Code Pro" charset="0"/>
              </a:rPr>
              <a:t>PasswordView</a:t>
            </a:r>
            <a:r>
              <a:rPr lang="de-DE" dirty="0">
                <a:solidFill>
                  <a:srgbClr val="99661A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r>
              <a:rPr lang="de-DE" dirty="0">
                <a:solidFill>
                  <a:srgbClr val="99661A"/>
                </a:solidFill>
                <a:latin typeface="Source Code Pro" charset="0"/>
                <a:ea typeface="Source Code Pro" charset="0"/>
                <a:cs typeface="Source Code Pro" charset="0"/>
              </a:rPr>
              <a:t>      . . .</a:t>
            </a:r>
          </a:p>
          <a:p>
            <a:r>
              <a:rPr lang="de-DE" dirty="0">
                <a:solidFill>
                  <a:srgbClr val="99661A"/>
                </a:solidFill>
                <a:latin typeface="Source Code Pro" charset="0"/>
                <a:ea typeface="Source Code Pro" charset="0"/>
                <a:cs typeface="Source Code Pro" charset="0"/>
              </a:rPr>
              <a:t>    &lt;/</a:t>
            </a:r>
            <a:r>
              <a:rPr lang="de-DE" dirty="0" err="1">
                <a:solidFill>
                  <a:srgbClr val="99661A"/>
                </a:solidFill>
                <a:latin typeface="Source Code Pro" charset="0"/>
                <a:ea typeface="Source Code Pro" charset="0"/>
                <a:cs typeface="Source Code Pro" charset="0"/>
              </a:rPr>
              <a:t>PasswordView</a:t>
            </a:r>
            <a:r>
              <a:rPr lang="de-DE" dirty="0">
                <a:solidFill>
                  <a:srgbClr val="99661A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r>
              <a:rPr lang="de-DE" dirty="0">
                <a:solidFill>
                  <a:srgbClr val="99661A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dirty="0">
                <a:solidFill>
                  <a:srgbClr val="DCA95F"/>
                </a:solidFill>
                <a:latin typeface="Source Code Pro" charset="0"/>
                <a:ea typeface="Source Code Pro" charset="0"/>
                <a:cs typeface="Source Code Pro" charset="0"/>
              </a:rPr>
              <a:t>&lt;/</a:t>
            </a:r>
            <a:r>
              <a:rPr lang="de-DE" dirty="0" err="1">
                <a:solidFill>
                  <a:srgbClr val="DCA95F"/>
                </a:solidFill>
                <a:latin typeface="Source Code Pro" charset="0"/>
                <a:ea typeface="Source Code Pro" charset="0"/>
                <a:cs typeface="Source Code Pro" charset="0"/>
              </a:rPr>
              <a:t>ViewContainer</a:t>
            </a:r>
            <a:r>
              <a:rPr lang="de-DE" dirty="0">
                <a:solidFill>
                  <a:srgbClr val="DCA95F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r>
              <a:rPr lang="de-DE" dirty="0">
                <a:solidFill>
                  <a:srgbClr val="DCA95F"/>
                </a:solidFill>
                <a:latin typeface="Source Code Pro" charset="0"/>
                <a:ea typeface="Source Code Pro" charset="0"/>
                <a:cs typeface="Source Code Pro" charset="0"/>
              </a:rPr>
              <a:t>&lt;/</a:t>
            </a:r>
            <a:r>
              <a:rPr lang="de-DE" dirty="0" err="1">
                <a:solidFill>
                  <a:srgbClr val="DCA95F"/>
                </a:solidFill>
                <a:latin typeface="Source Code Pro" charset="0"/>
                <a:ea typeface="Source Code Pro" charset="0"/>
                <a:cs typeface="Source Code Pro" charset="0"/>
              </a:rPr>
              <a:t>Application</a:t>
            </a:r>
            <a:r>
              <a:rPr lang="de-DE" dirty="0">
                <a:solidFill>
                  <a:srgbClr val="DCA95F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357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Eine </a:t>
            </a:r>
            <a:r>
              <a:rPr lang="de-DE" dirty="0" err="1" smtClean="0"/>
              <a:t>React</a:t>
            </a:r>
            <a:r>
              <a:rPr lang="de-DE" dirty="0" smtClean="0"/>
              <a:t> Komponente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291644" y="3550390"/>
            <a:ext cx="7608712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400" dirty="0" err="1" smtClean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2400" dirty="0" smtClean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2400" dirty="0" err="1" smtClean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CheckLabel</a:t>
            </a:r>
            <a:r>
              <a:rPr lang="de-DE" sz="2400" dirty="0" smtClean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2400" dirty="0" smtClean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2400" dirty="0" err="1" smtClean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2400" dirty="0" smtClean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&lt;div</a:t>
            </a:r>
          </a:p>
          <a:p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2400" dirty="0" err="1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className</a:t>
            </a:r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</a:t>
            </a:r>
            <a:r>
              <a:rPr lang="de-DE" sz="2400" dirty="0" err="1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CheckLabel-unchecked</a:t>
            </a:r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"&gt;</a:t>
            </a:r>
          </a:p>
          <a:p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At least 8 </a:t>
            </a:r>
            <a:r>
              <a:rPr lang="de-DE" sz="2400" dirty="0" err="1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characters</a:t>
            </a:r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2400" dirty="0" err="1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long</a:t>
            </a:r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</a:t>
            </a:r>
          </a:p>
          <a:p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&lt;/div&gt;</a:t>
            </a:r>
            <a:r>
              <a:rPr lang="de-DE" sz="2400" dirty="0" smtClean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2400" dirty="0" smtClean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  <a:endParaRPr lang="de-DE" sz="2400" dirty="0">
              <a:solidFill>
                <a:srgbClr val="C14026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/>
          <a:srcRect r="11261" b="40560"/>
          <a:stretch/>
        </p:blipFill>
        <p:spPr>
          <a:xfrm>
            <a:off x="3676807" y="1305591"/>
            <a:ext cx="4838387" cy="5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Hallo </a:t>
            </a:r>
            <a:r>
              <a:rPr lang="de-DE" dirty="0" err="1" smtClean="0"/>
              <a:t>React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3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3519013" y="1660495"/>
            <a:ext cx="5153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NILS@</a:t>
            </a:r>
            <a:r>
              <a:rPr lang="de-DE" sz="3200" b="1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NILSHARTMANN</a:t>
            </a:r>
            <a:r>
              <a:rPr lang="de-DE" sz="3200" b="1" dirty="0" smtClean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.NET</a:t>
            </a:r>
            <a:endParaRPr lang="de-DE" sz="3200" b="1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9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http://</a:t>
            </a:r>
            <a:r>
              <a:rPr lang="de-DE" dirty="0" err="1" smtClean="0"/>
              <a:t>reactbuch.de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42" y="369454"/>
            <a:ext cx="3337316" cy="4849091"/>
          </a:xfrm>
          <a:prstGeom prst="rect">
            <a:avLst/>
          </a:prstGeom>
          <a:ln>
            <a:solidFill>
              <a:srgbClr val="36544F"/>
            </a:solidFill>
          </a:ln>
        </p:spPr>
      </p:pic>
    </p:spTree>
    <p:extLst>
      <p:ext uri="{BB962C8B-B14F-4D97-AF65-F5344CB8AC3E}">
        <p14:creationId xmlns:p14="http://schemas.microsoft.com/office/powerpoint/2010/main" val="4562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420368" y="1369568"/>
            <a:ext cx="93512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 JAVASCRIPT LIBRARY FOR BUILDING</a:t>
            </a:r>
          </a:p>
          <a:p>
            <a:pPr algn="ctr"/>
            <a:r>
              <a:rPr lang="de-DE" sz="4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USER INTERFACES</a:t>
            </a:r>
          </a:p>
        </p:txBody>
      </p:sp>
      <p:sp>
        <p:nvSpPr>
          <p:cNvPr id="4" name="Rechteck 3"/>
          <p:cNvSpPr/>
          <p:nvPr/>
        </p:nvSpPr>
        <p:spPr>
          <a:xfrm>
            <a:off x="2146842" y="2831705"/>
            <a:ext cx="7898316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39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endParaRPr lang="de-DE" sz="36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83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420368" y="1369568"/>
            <a:ext cx="9351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8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SINGLE PAGE APPLICATIONS</a:t>
            </a:r>
            <a:endParaRPr lang="de-DE" sz="4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146842" y="2831705"/>
            <a:ext cx="7898316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39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endParaRPr lang="de-DE" sz="36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65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420368" y="1369568"/>
            <a:ext cx="93512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8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OPEN SOURCE VON FACEBOOK</a:t>
            </a:r>
          </a:p>
          <a:p>
            <a:pPr algn="ctr"/>
            <a:r>
              <a:rPr lang="de-DE" sz="32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https://</a:t>
            </a:r>
            <a:r>
              <a:rPr lang="de-DE" sz="32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facebook.github.io</a:t>
            </a:r>
            <a:r>
              <a:rPr lang="de-DE" sz="320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32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react</a:t>
            </a:r>
            <a:endParaRPr lang="de-DE" sz="2800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146842" y="2831705"/>
            <a:ext cx="7898316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39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endParaRPr lang="de-DE" sz="36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4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46842" y="2514713"/>
            <a:ext cx="8634095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3900" b="1" dirty="0" smtClean="0">
                <a:solidFill>
                  <a:srgbClr val="E99866"/>
                </a:solidFill>
                <a:latin typeface="Montserrat" charset="0"/>
                <a:ea typeface="Montserrat" charset="0"/>
                <a:cs typeface="Montserrat" charset="0"/>
              </a:rPr>
              <a:t>v 15.0</a:t>
            </a:r>
            <a:endParaRPr lang="de-DE" sz="3600" b="1" dirty="0">
              <a:solidFill>
                <a:srgbClr val="E99866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Version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7404692" y="1596366"/>
            <a:ext cx="337624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8800" b="1" dirty="0" smtClean="0">
                <a:solidFill>
                  <a:srgbClr val="5AB88F"/>
                </a:solidFill>
                <a:latin typeface="Montserrat" charset="0"/>
                <a:ea typeface="Montserrat" charset="0"/>
                <a:cs typeface="Montserrat" charset="0"/>
              </a:rPr>
              <a:t>0.14.7</a:t>
            </a:r>
            <a:endParaRPr lang="de-DE" sz="1600" b="1" dirty="0">
              <a:solidFill>
                <a:srgbClr val="5AB88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323487" y="248528"/>
            <a:ext cx="145745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6600" b="1" dirty="0" smtClean="0">
                <a:solidFill>
                  <a:srgbClr val="5AB88F"/>
                </a:solidFill>
                <a:latin typeface="Montserrat" charset="0"/>
                <a:ea typeface="Montserrat" charset="0"/>
                <a:cs typeface="Montserrat" charset="0"/>
              </a:rPr>
              <a:t>0.3</a:t>
            </a:r>
            <a:endParaRPr lang="de-DE" sz="1100" b="1" dirty="0">
              <a:solidFill>
                <a:srgbClr val="5AB88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8371303" y="1170308"/>
            <a:ext cx="24096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b="1" dirty="0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05 | 2013 – OPEN SOURCE</a:t>
            </a:r>
            <a:endParaRPr lang="de-DE" sz="1600" dirty="0"/>
          </a:p>
        </p:txBody>
      </p:sp>
      <p:sp>
        <p:nvSpPr>
          <p:cNvPr id="11" name="Freihandform 10"/>
          <p:cNvSpPr/>
          <p:nvPr/>
        </p:nvSpPr>
        <p:spPr>
          <a:xfrm>
            <a:off x="3570971" y="2514713"/>
            <a:ext cx="3833721" cy="1106311"/>
          </a:xfrm>
          <a:custGeom>
            <a:avLst/>
            <a:gdLst>
              <a:gd name="connsiteX0" fmla="*/ 3833721 w 3833721"/>
              <a:gd name="connsiteY0" fmla="*/ 56792 h 837080"/>
              <a:gd name="connsiteX1" fmla="*/ 151737 w 3833721"/>
              <a:gd name="connsiteY1" fmla="*/ 81176 h 837080"/>
              <a:gd name="connsiteX2" fmla="*/ 651609 w 3833721"/>
              <a:gd name="connsiteY2" fmla="*/ 837080 h 83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3721" h="837080">
                <a:moveTo>
                  <a:pt x="3833721" y="56792"/>
                </a:moveTo>
                <a:cubicBezTo>
                  <a:pt x="2257905" y="3960"/>
                  <a:pt x="682089" y="-48872"/>
                  <a:pt x="151737" y="81176"/>
                </a:cubicBezTo>
                <a:cubicBezTo>
                  <a:pt x="-378615" y="211224"/>
                  <a:pt x="651609" y="837080"/>
                  <a:pt x="651609" y="837080"/>
                </a:cubicBezTo>
              </a:path>
            </a:pathLst>
          </a:custGeom>
          <a:noFill/>
          <a:ln w="34925">
            <a:solidFill>
              <a:srgbClr val="025249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5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React</a:t>
            </a:r>
            <a:endParaRPr lang="de-DE" dirty="0"/>
          </a:p>
        </p:txBody>
      </p:sp>
      <p:grpSp>
        <p:nvGrpSpPr>
          <p:cNvPr id="9" name="Gruppierung 8"/>
          <p:cNvGrpSpPr/>
          <p:nvPr/>
        </p:nvGrpSpPr>
        <p:grpSpPr>
          <a:xfrm>
            <a:off x="1981200" y="489377"/>
            <a:ext cx="8229600" cy="4955986"/>
            <a:chOff x="2066544" y="404033"/>
            <a:chExt cx="8229600" cy="4955986"/>
          </a:xfrm>
        </p:grpSpPr>
        <p:pic>
          <p:nvPicPr>
            <p:cNvPr id="3" name="Bild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6544" y="404033"/>
              <a:ext cx="2383437" cy="2190717"/>
            </a:xfrm>
            <a:prstGeom prst="rect">
              <a:avLst/>
            </a:prstGeom>
          </p:spPr>
        </p:pic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9626" y="404033"/>
              <a:ext cx="2383437" cy="2190717"/>
            </a:xfrm>
            <a:prstGeom prst="rect">
              <a:avLst/>
            </a:prstGeom>
          </p:spPr>
        </p:pic>
        <p:pic>
          <p:nvPicPr>
            <p:cNvPr id="5" name="Bild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6544" y="3169302"/>
              <a:ext cx="2383437" cy="2190716"/>
            </a:xfrm>
            <a:prstGeom prst="rect">
              <a:avLst/>
            </a:prstGeom>
          </p:spPr>
        </p:pic>
        <p:pic>
          <p:nvPicPr>
            <p:cNvPr id="6" name="Bild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9626" y="3169302"/>
              <a:ext cx="2383437" cy="2190717"/>
            </a:xfrm>
            <a:prstGeom prst="rect">
              <a:avLst/>
            </a:prstGeom>
          </p:spPr>
        </p:pic>
        <p:pic>
          <p:nvPicPr>
            <p:cNvPr id="7" name="Bild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12707" y="404033"/>
              <a:ext cx="2383437" cy="2190717"/>
            </a:xfrm>
            <a:prstGeom prst="rect">
              <a:avLst/>
            </a:prstGeom>
          </p:spPr>
        </p:pic>
        <p:pic>
          <p:nvPicPr>
            <p:cNvPr id="8" name="Bild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12707" y="3169301"/>
              <a:ext cx="2383437" cy="2190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2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62785" y="2803037"/>
            <a:ext cx="9666429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9900" b="1" dirty="0" smtClean="0">
                <a:solidFill>
                  <a:srgbClr val="E99866"/>
                </a:solidFill>
                <a:latin typeface="Source Sans Pro" charset="0"/>
                <a:ea typeface="Source Sans Pro" charset="0"/>
                <a:cs typeface="Source Sans Pro" charset="0"/>
              </a:rPr>
              <a:t>V</a:t>
            </a:r>
            <a:r>
              <a:rPr lang="de-DE" sz="19900" b="1" dirty="0" smtClean="0">
                <a:solidFill>
                  <a:srgbClr val="5AB88F"/>
                </a:solidFill>
                <a:latin typeface="Source Sans Pro" charset="0"/>
                <a:ea typeface="Source Sans Pro" charset="0"/>
                <a:cs typeface="Source Sans Pro" charset="0"/>
              </a:rPr>
              <a:t> in M</a:t>
            </a:r>
            <a:r>
              <a:rPr lang="de-DE" sz="19900" b="1" dirty="0" smtClean="0">
                <a:solidFill>
                  <a:srgbClr val="E99866"/>
                </a:solidFill>
                <a:latin typeface="Source Sans Pro" charset="0"/>
                <a:ea typeface="Source Sans Pro" charset="0"/>
                <a:cs typeface="Source Sans Pro" charset="0"/>
              </a:rPr>
              <a:t>V</a:t>
            </a:r>
            <a:r>
              <a:rPr lang="de-DE" sz="19900" b="1" dirty="0" smtClean="0">
                <a:solidFill>
                  <a:srgbClr val="5AB88F"/>
                </a:solidFill>
                <a:latin typeface="Source Sans Pro" charset="0"/>
                <a:ea typeface="Source Sans Pro" charset="0"/>
                <a:cs typeface="Source Sans Pro" charset="0"/>
              </a:rPr>
              <a:t>C</a:t>
            </a:r>
            <a:endParaRPr lang="de-DE" sz="3200" b="1" dirty="0">
              <a:solidFill>
                <a:srgbClr val="5AB88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1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Macintosh PowerPoint</Application>
  <PresentationFormat>Breitbild</PresentationFormat>
  <Paragraphs>46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Calibri</vt:lpstr>
      <vt:lpstr>Montserrat</vt:lpstr>
      <vt:lpstr>Source Code Pro</vt:lpstr>
      <vt:lpstr>Source Code Pro Medium</vt:lpstr>
      <vt:lpstr>Source Sans Pro</vt:lpstr>
      <vt:lpstr>Source Sans Pro Semibold</vt:lpstr>
      <vt:lpstr>Arial</vt:lpstr>
      <vt:lpstr>Office-Design</vt:lpstr>
      <vt:lpstr>PowerPoint-Präsentation</vt:lpstr>
      <vt:lpstr>PowerPoint-Präsentation</vt:lpstr>
      <vt:lpstr>http://reactbuch.de</vt:lpstr>
      <vt:lpstr>PowerPoint-Präsentation</vt:lpstr>
      <vt:lpstr>PowerPoint-Präsentation</vt:lpstr>
      <vt:lpstr>PowerPoint-Präsentation</vt:lpstr>
      <vt:lpstr>Aktuelle Version</vt:lpstr>
      <vt:lpstr>Built with React</vt:lpstr>
      <vt:lpstr>PowerPoint-Präsentation</vt:lpstr>
      <vt:lpstr>Wiederverwendbare Komponenten</vt:lpstr>
      <vt:lpstr>Anwendungen</vt:lpstr>
      <vt:lpstr>Eine React Komponente</vt:lpstr>
      <vt:lpstr>Hallo React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13</cp:revision>
  <cp:lastPrinted>2016-03-28T16:20:04Z</cp:lastPrinted>
  <dcterms:created xsi:type="dcterms:W3CDTF">2016-03-28T15:59:53Z</dcterms:created>
  <dcterms:modified xsi:type="dcterms:W3CDTF">2016-03-28T21:50:18Z</dcterms:modified>
</cp:coreProperties>
</file>