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61"/>
  </p:notesMasterIdLst>
  <p:sldIdLst>
    <p:sldId id="256" r:id="rId2"/>
    <p:sldId id="403" r:id="rId3"/>
    <p:sldId id="400" r:id="rId4"/>
    <p:sldId id="405" r:id="rId5"/>
    <p:sldId id="406" r:id="rId6"/>
    <p:sldId id="407" r:id="rId7"/>
    <p:sldId id="404" r:id="rId8"/>
    <p:sldId id="467" r:id="rId9"/>
    <p:sldId id="409" r:id="rId10"/>
    <p:sldId id="433" r:id="rId11"/>
    <p:sldId id="410" r:id="rId12"/>
    <p:sldId id="411" r:id="rId13"/>
    <p:sldId id="466" r:id="rId14"/>
    <p:sldId id="432" r:id="rId15"/>
    <p:sldId id="460" r:id="rId16"/>
    <p:sldId id="459" r:id="rId17"/>
    <p:sldId id="461" r:id="rId18"/>
    <p:sldId id="462" r:id="rId19"/>
    <p:sldId id="421" r:id="rId20"/>
    <p:sldId id="384" r:id="rId21"/>
    <p:sldId id="437" r:id="rId22"/>
    <p:sldId id="438" r:id="rId23"/>
    <p:sldId id="439" r:id="rId24"/>
    <p:sldId id="389" r:id="rId25"/>
    <p:sldId id="412" r:id="rId26"/>
    <p:sldId id="423" r:id="rId27"/>
    <p:sldId id="424" r:id="rId28"/>
    <p:sldId id="440" r:id="rId29"/>
    <p:sldId id="425" r:id="rId30"/>
    <p:sldId id="426" r:id="rId31"/>
    <p:sldId id="427" r:id="rId32"/>
    <p:sldId id="442" r:id="rId33"/>
    <p:sldId id="430" r:id="rId34"/>
    <p:sldId id="408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49" r:id="rId44"/>
    <p:sldId id="443" r:id="rId45"/>
    <p:sldId id="450" r:id="rId46"/>
    <p:sldId id="451" r:id="rId47"/>
    <p:sldId id="452" r:id="rId48"/>
    <p:sldId id="444" r:id="rId49"/>
    <p:sldId id="456" r:id="rId50"/>
    <p:sldId id="453" r:id="rId51"/>
    <p:sldId id="457" r:id="rId52"/>
    <p:sldId id="458" r:id="rId53"/>
    <p:sldId id="463" r:id="rId54"/>
    <p:sldId id="464" r:id="rId55"/>
    <p:sldId id="465" r:id="rId56"/>
    <p:sldId id="447" r:id="rId57"/>
    <p:sldId id="446" r:id="rId58"/>
    <p:sldId id="448" r:id="rId59"/>
    <p:sldId id="314" r:id="rId60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44F"/>
    <a:srgbClr val="41719C"/>
    <a:srgbClr val="EF7D1D"/>
    <a:srgbClr val="D4EBE9"/>
    <a:srgbClr val="C14026"/>
    <a:srgbClr val="5AB88F"/>
    <a:srgbClr val="E99866"/>
    <a:srgbClr val="025249"/>
    <a:srgbClr val="57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85142" autoAdjust="0"/>
  </p:normalViewPr>
  <p:slideViewPr>
    <p:cSldViewPr snapToGrid="0" snapToObjects="1">
      <p:cViewPr varScale="1">
        <p:scale>
          <a:sx n="126" d="100"/>
          <a:sy n="126" d="100"/>
        </p:scale>
        <p:origin x="320" y="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22.04.18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271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738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620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284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991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52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78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861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867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8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155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9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0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60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96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79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7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872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810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4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175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637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728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53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3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4436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658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9038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447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424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2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757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72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3488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3231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000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7570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91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131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29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78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83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98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>
                <a:solidFill>
                  <a:srgbClr val="D4EBE9"/>
                </a:solidFill>
              </a:rPr>
              <a:t>JAX MAINZ | April 2018 | @NILSHARTMANN    </a:t>
            </a:r>
          </a:p>
        </p:txBody>
      </p:sp>
      <p:sp>
        <p:nvSpPr>
          <p:cNvPr id="3" name="Rechteck 2"/>
          <p:cNvSpPr/>
          <p:nvPr/>
        </p:nvSpPr>
        <p:spPr>
          <a:xfrm>
            <a:off x="1221049" y="1084260"/>
            <a:ext cx="7463903" cy="3080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9419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React</a:t>
            </a:r>
            <a:endParaRPr lang="de-DE" sz="2925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383853" y="1461216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 | https://</a:t>
            </a:r>
            <a:r>
              <a:rPr lang="de-DE" b="1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r>
              <a:rPr lang="de-DE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</p:txBody>
      </p:sp>
      <p:sp>
        <p:nvSpPr>
          <p:cNvPr id="8" name="Rechteck 7"/>
          <p:cNvSpPr/>
          <p:nvPr/>
        </p:nvSpPr>
        <p:spPr>
          <a:xfrm>
            <a:off x="1369620" y="5024945"/>
            <a:ext cx="7229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 err="1">
                <a:solidFill>
                  <a:srgbClr val="36544F"/>
                </a:solidFill>
              </a:rPr>
              <a:t>Slides</a:t>
            </a:r>
            <a:r>
              <a:rPr lang="de-DE" b="1" dirty="0">
                <a:solidFill>
                  <a:srgbClr val="36544F"/>
                </a:solidFill>
              </a:rPr>
              <a:t>: http://bit.ly/bedcon-react</a:t>
            </a:r>
          </a:p>
          <a:p>
            <a:pPr algn="r"/>
            <a:r>
              <a:rPr lang="de-DE" b="1" dirty="0">
                <a:solidFill>
                  <a:srgbClr val="36544F"/>
                </a:solidFill>
              </a:rPr>
              <a:t>Source Code: </a:t>
            </a:r>
            <a:r>
              <a:rPr lang="de-DE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https://</a:t>
            </a:r>
            <a:r>
              <a:rPr lang="de-DE" b="1" dirty="0" err="1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github.com</a:t>
            </a:r>
            <a:r>
              <a:rPr lang="de-DE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b="1" dirty="0" err="1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nilshartmann</a:t>
            </a:r>
            <a:r>
              <a:rPr lang="de-DE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b="1" dirty="0" err="1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react-greeting-example</a:t>
            </a:r>
            <a:endParaRPr lang="de-DE" b="1" dirty="0">
              <a:solidFill>
                <a:srgbClr val="36544F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383853" y="3699153"/>
            <a:ext cx="839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41719C"/>
                </a:solidFill>
                <a:latin typeface="Montserrat" charset="0"/>
                <a:ea typeface="Montserrat" charset="0"/>
                <a:cs typeface="Montserrat" charset="0"/>
              </a:rPr>
              <a:t>IN ENTERPRISE-ANWENDUNGEN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B5E82F-BA51-5441-B3A3-8C82554D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975" y="1161525"/>
            <a:ext cx="1876890" cy="9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5284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 als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Self-Contained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System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Möglichst viel Logik in Komponente lassen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Sehr einfach zu verstehen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Möglichkeiten,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 strukturieren: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Funktionen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Komponenten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"Private" Komponenten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uU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in selber Datei lassen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Falls Datei zu groß, in eigenes Modul verschieben, aber im selben Ordner lassen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Alles was fachlich zu einer Einheit gehört, in einem Ordner lassen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Keine Trennung nach technischen Artefakten</a:t>
            </a:r>
          </a:p>
        </p:txBody>
      </p:sp>
    </p:spTree>
    <p:extLst>
      <p:ext uri="{BB962C8B-B14F-4D97-AF65-F5344CB8AC3E}">
        <p14:creationId xmlns:p14="http://schemas.microsoft.com/office/powerpoint/2010/main" val="365443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Code-Basis strukturieren: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Folder Pattern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EC6C14-E7E3-2140-947F-B33D7164BBDA}"/>
              </a:ext>
            </a:extLst>
          </p:cNvPr>
          <p:cNvSpPr/>
          <p:nvPr/>
        </p:nvSpPr>
        <p:spPr>
          <a:xfrm>
            <a:off x="2476500" y="2967335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medium.com</a:t>
            </a:r>
            <a:r>
              <a:rPr lang="de-DE" dirty="0"/>
              <a:t>/</a:t>
            </a:r>
            <a:r>
              <a:rPr lang="de-DE" dirty="0" err="1"/>
              <a:t>styled-components</a:t>
            </a:r>
            <a:r>
              <a:rPr lang="de-DE" dirty="0"/>
              <a:t>/component-folder-pattern-ee42df37ec68</a:t>
            </a:r>
          </a:p>
        </p:txBody>
      </p:sp>
    </p:spTree>
    <p:extLst>
      <p:ext uri="{BB962C8B-B14F-4D97-AF65-F5344CB8AC3E}">
        <p14:creationId xmlns:p14="http://schemas.microsoft.com/office/powerpoint/2010/main" val="250973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Große Anwendungen in mehrere Module zerlegen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Publish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nach Nexus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Guter Kandidat: Komponentenbibliothek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yarn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link zum einfachen Testen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Storybook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Präsentieren der Komponenten</a:t>
            </a:r>
          </a:p>
        </p:txBody>
      </p:sp>
    </p:spTree>
    <p:extLst>
      <p:ext uri="{BB962C8B-B14F-4D97-AF65-F5344CB8AC3E}">
        <p14:creationId xmlns:p14="http://schemas.microsoft.com/office/powerpoint/2010/main" val="248764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Fehler vermeiden &amp; behandeln</a:t>
            </a:r>
          </a:p>
        </p:txBody>
      </p:sp>
      <p:sp>
        <p:nvSpPr>
          <p:cNvPr id="4" name="Rechteck 3"/>
          <p:cNvSpPr/>
          <p:nvPr/>
        </p:nvSpPr>
        <p:spPr>
          <a:xfrm>
            <a:off x="1" y="3291558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9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  <a:endParaRPr lang="de-DE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40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Mode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Neue Komponente: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React.StrictMode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(16.3)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Nur im Development Modus aktiv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Warnt vor typischen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-Fehlern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-Hooks, die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deprecated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sind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Wird künftig wohl noch weitere Prüfungen geben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203200" y="3919027"/>
            <a:ext cx="6532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// hier kommt die Anwendung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63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Mode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Neue Komponente: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React.StrictMode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(16.3)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Nur im Development Modus aktiv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Warnt vor typischen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-Fehlern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-Hooks, die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deprecated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sind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Wird künftig wohl noch weitere Prüfungen geben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203200" y="3919027"/>
            <a:ext cx="6532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// hier kommt die Anwendung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ACE499-D00B-D744-BF2E-C1B53E8D6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15" r="2856" b="22973"/>
          <a:stretch/>
        </p:blipFill>
        <p:spPr>
          <a:xfrm>
            <a:off x="4775199" y="5284872"/>
            <a:ext cx="4973717" cy="13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2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Globale Fehlerbehandlung: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componentDidCatch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Hook seit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16.2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Fängt Fehler auf, die beim rendern in einer 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77"/>
                <a:ea typeface="Source Sans Pro" charset="0"/>
                <a:cs typeface="Source Sans Pro" charset="0"/>
              </a:rPr>
              <a:t>unterliegenden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Komponente aufgetreten sind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3091765" y="3068179"/>
            <a:ext cx="6532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componentDidCatch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errorInfo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hasError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true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2AD3BFD-1A23-4E4C-A054-5B58BA61CEF6}"/>
              </a:ext>
            </a:extLst>
          </p:cNvPr>
          <p:cNvSpPr/>
          <p:nvPr/>
        </p:nvSpPr>
        <p:spPr>
          <a:xfrm>
            <a:off x="444941" y="3625716"/>
            <a:ext cx="2442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Lifecycle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Hook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(könnte Fehler z.B. auch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 einen Server schicken/alarmieren)</a:t>
            </a:r>
          </a:p>
          <a:p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1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2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Globale Fehlerbehandlung: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componentDidCatch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Hook seit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16.2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Fängt Fehler auf, die beim rendern in einer 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77"/>
                <a:ea typeface="Source Sans Pro" charset="0"/>
                <a:cs typeface="Source Sans Pro" charset="0"/>
              </a:rPr>
              <a:t>unterliegenden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Komponente aufgetreten sind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3091765" y="3068179"/>
            <a:ext cx="6532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componentDidCatch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errorInfo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hasError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true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this.state.hasError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&lt;h1&gt;Ein Fehler aufgetreten!&lt;/h1&gt;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: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this.props.children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2AD3BFD-1A23-4E4C-A054-5B58BA61CEF6}"/>
              </a:ext>
            </a:extLst>
          </p:cNvPr>
          <p:cNvSpPr/>
          <p:nvPr/>
        </p:nvSpPr>
        <p:spPr>
          <a:xfrm>
            <a:off x="444941" y="3625716"/>
            <a:ext cx="2442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Lifecycle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Hook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(könnte Fehler z.B. auch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 einen Server schicken/alarmieren)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168C9B-6E26-EC46-AC8E-197C01AAEE2A}"/>
              </a:ext>
            </a:extLst>
          </p:cNvPr>
          <p:cNvSpPr/>
          <p:nvPr/>
        </p:nvSpPr>
        <p:spPr>
          <a:xfrm>
            <a:off x="444940" y="5255224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Fehlermeldung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anzeigen</a:t>
            </a:r>
          </a:p>
        </p:txBody>
      </p:sp>
    </p:spTree>
    <p:extLst>
      <p:ext uri="{BB962C8B-B14F-4D97-AF65-F5344CB8AC3E}">
        <p14:creationId xmlns:p14="http://schemas.microsoft.com/office/powerpoint/2010/main" val="86584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96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Globale Fehlerbehandlung: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componentDidCatch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Verwendung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3091765" y="3068179"/>
            <a:ext cx="6532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FachlicheKomponenten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.... /&gt;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31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für </a:t>
            </a:r>
            <a:r>
              <a:rPr lang="de-DE" sz="39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584604" y="3342358"/>
            <a:ext cx="7167347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2843287" y="420867"/>
            <a:ext cx="421942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Programmierer aus Hamburg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 </a:t>
            </a: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Trainings, Workshops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nils@nilshartmann.net</a:t>
            </a:r>
            <a:endParaRPr lang="de-DE" sz="20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9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1982301"/>
            <a:ext cx="6721221" cy="2250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props.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greetings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(...)}&lt;/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};</a:t>
            </a:r>
          </a:p>
          <a:p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[]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357247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definieren</a:t>
            </a:r>
          </a:p>
        </p:txBody>
      </p:sp>
      <p:sp>
        <p:nvSpPr>
          <p:cNvPr id="10" name="Rechteck 9"/>
          <p:cNvSpPr/>
          <p:nvPr/>
        </p:nvSpPr>
        <p:spPr>
          <a:xfrm>
            <a:off x="93249" y="4835323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Überprüfung zur </a:t>
            </a:r>
            <a:r>
              <a:rPr lang="de-DE" sz="16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Compile</a:t>
            </a:r>
            <a:r>
              <a:rPr lang="de-DE" sz="16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-Zeit</a:t>
            </a:r>
          </a:p>
          <a:p>
            <a:r>
              <a:rPr lang="de-DE" sz="1600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(auch direkt in der IDE)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Props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als Typen in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337A60-CB03-0C4C-B392-BAAAC474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6" y="4684212"/>
            <a:ext cx="5667374" cy="20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6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250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onSave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void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25847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Props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für Properties und State definieren 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2119F2-109B-C247-8DE1-D3E9E5376CCC}"/>
              </a:ext>
            </a:extLst>
          </p:cNvPr>
          <p:cNvSpPr/>
          <p:nvPr/>
        </p:nvSpPr>
        <p:spPr>
          <a:xfrm>
            <a:off x="93249" y="376868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State</a:t>
            </a:r>
          </a:p>
        </p:txBody>
      </p:sp>
    </p:spTree>
    <p:extLst>
      <p:ext uri="{BB962C8B-B14F-4D97-AF65-F5344CB8AC3E}">
        <p14:creationId xmlns:p14="http://schemas.microsoft.com/office/powerpoint/2010/main" val="379103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3500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onSave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void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93249" y="25847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Props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3248" y="5013629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Typen angeben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in Komponenten-Klasse angeben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2119F2-109B-C247-8DE1-D3E9E5376CCC}"/>
              </a:ext>
            </a:extLst>
          </p:cNvPr>
          <p:cNvSpPr/>
          <p:nvPr/>
        </p:nvSpPr>
        <p:spPr>
          <a:xfrm>
            <a:off x="93249" y="376868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State</a:t>
            </a:r>
          </a:p>
        </p:txBody>
      </p:sp>
    </p:spTree>
    <p:extLst>
      <p:ext uri="{BB962C8B-B14F-4D97-AF65-F5344CB8AC3E}">
        <p14:creationId xmlns:p14="http://schemas.microsoft.com/office/powerpoint/2010/main" val="1064814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2250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readonly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State initialisieren (optional)</a:t>
            </a:r>
          </a:p>
        </p:txBody>
      </p:sp>
    </p:spTree>
    <p:extLst>
      <p:ext uri="{BB962C8B-B14F-4D97-AF65-F5344CB8AC3E}">
        <p14:creationId xmlns:p14="http://schemas.microsoft.com/office/powerpoint/2010/main" val="1415455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755838" y="1775774"/>
            <a:ext cx="6721221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Properties sind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read-only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null;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Nur bekannte Properties dürfen verwendet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x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this.props.not_here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State muss vollständig initialisiert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""}; 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fehlt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darf nur im Konstruktor verwendet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""; // außerhalb des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Cstr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Elemente im State müssen korrekten Typ haben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7}); // 7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not a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Unbekannte Elemente dürfen nicht in den State gesetzt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notHere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'invalid'});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176684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Potentielle Fehler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Typische Fehler, die durch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aufgedeckt werden</a:t>
            </a:r>
          </a:p>
        </p:txBody>
      </p:sp>
    </p:spTree>
    <p:extLst>
      <p:ext uri="{BB962C8B-B14F-4D97-AF65-F5344CB8AC3E}">
        <p14:creationId xmlns:p14="http://schemas.microsoft.com/office/powerpoint/2010/main" val="3612819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Bundle-Größe optimieren</a:t>
            </a:r>
          </a:p>
        </p:txBody>
      </p:sp>
      <p:sp>
        <p:nvSpPr>
          <p:cNvPr id="4" name="Rechteck 3"/>
          <p:cNvSpPr/>
          <p:nvPr/>
        </p:nvSpPr>
        <p:spPr>
          <a:xfrm>
            <a:off x="274008" y="3661664"/>
            <a:ext cx="938269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8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r>
              <a:rPr lang="de-DE" sz="88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Optimierung</a:t>
            </a:r>
            <a:endParaRPr lang="de-DE" sz="1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10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32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Problem: Große Bundle-Datei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viele Daten laden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Netzwerk!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große JavaScript-Datei parsen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CPU!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das JavaScript ausführen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CPU!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...erst jetzt ist die Anwendung bereit!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44BC8A-FBD6-F74C-9127-8D3826774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81"/>
          <a:stretch/>
        </p:blipFill>
        <p:spPr>
          <a:xfrm>
            <a:off x="725616" y="1859237"/>
            <a:ext cx="4989384" cy="9210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499438E-4C2B-7D46-98B2-B575939E66B2}"/>
              </a:ext>
            </a:extLst>
          </p:cNvPr>
          <p:cNvSpPr/>
          <p:nvPr/>
        </p:nvSpPr>
        <p:spPr>
          <a:xfrm>
            <a:off x="4044778" y="2298357"/>
            <a:ext cx="1816443" cy="481913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72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1: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Production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-Mode von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9" y="2189780"/>
            <a:ext cx="3536322" cy="2000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webpack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--mode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A20927-7AA2-0A46-9B4E-9ABBFBF12A3E}"/>
              </a:ext>
            </a:extLst>
          </p:cNvPr>
          <p:cNvSpPr/>
          <p:nvPr/>
        </p:nvSpPr>
        <p:spPr>
          <a:xfrm>
            <a:off x="203200" y="218978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Kommandozeile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85150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oder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C9DE88-C0F8-E64C-A55B-65F0FE888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67"/>
          <a:stretch/>
        </p:blipFill>
        <p:spPr>
          <a:xfrm>
            <a:off x="3184839" y="4400124"/>
            <a:ext cx="5557699" cy="64939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4E1A4-4512-C248-8C89-EC9A3A024AE5}"/>
              </a:ext>
            </a:extLst>
          </p:cNvPr>
          <p:cNvSpPr/>
          <p:nvPr/>
        </p:nvSpPr>
        <p:spPr>
          <a:xfrm>
            <a:off x="7389615" y="4744721"/>
            <a:ext cx="1581665" cy="304800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C2BFC49-32D2-8D4C-8BC2-1145E2CB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39" y="5571516"/>
            <a:ext cx="5557699" cy="11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8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1: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Production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-Mode von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A20927-7AA2-0A46-9B4E-9ABBFBF12A3E}"/>
              </a:ext>
            </a:extLst>
          </p:cNvPr>
          <p:cNvSpPr/>
          <p:nvPr/>
        </p:nvSpPr>
        <p:spPr>
          <a:xfrm>
            <a:off x="203200" y="2189780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Hintergrund </a:t>
            </a:r>
            <a:r>
              <a:rPr lang="de-DE" sz="1600" b="1" dirty="0">
                <a:solidFill>
                  <a:srgbClr val="C00000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TODO</a:t>
            </a:r>
          </a:p>
          <a:p>
            <a:r>
              <a:rPr lang="de-DE" sz="1600" b="1" dirty="0">
                <a:solidFill>
                  <a:srgbClr val="C00000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welche </a:t>
            </a:r>
            <a:r>
              <a:rPr lang="de-DE" sz="1600" b="1" dirty="0" err="1">
                <a:solidFill>
                  <a:srgbClr val="C00000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Plug-ins</a:t>
            </a:r>
            <a:r>
              <a:rPr lang="de-DE" sz="1600" b="1" dirty="0">
                <a:solidFill>
                  <a:srgbClr val="C00000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1600" b="1" dirty="0" err="1">
                <a:solidFill>
                  <a:srgbClr val="C00000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etc</a:t>
            </a:r>
            <a:endParaRPr lang="de-DE" sz="1600" b="1" dirty="0">
              <a:solidFill>
                <a:srgbClr val="C00000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8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2: Source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Maps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auslagern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lädt Source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Maps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erst wenn benötigt</a:t>
            </a: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2189780"/>
            <a:ext cx="5267183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devtool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source-map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// z.B. oder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none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096491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1953A4-D964-C94C-BA6D-1EA5DB85F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85"/>
          <a:stretch/>
        </p:blipFill>
        <p:spPr>
          <a:xfrm>
            <a:off x="3184839" y="4062526"/>
            <a:ext cx="4785728" cy="48190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4E1A4-4512-C248-8C89-EC9A3A024AE5}"/>
              </a:ext>
            </a:extLst>
          </p:cNvPr>
          <p:cNvSpPr/>
          <p:nvPr/>
        </p:nvSpPr>
        <p:spPr>
          <a:xfrm>
            <a:off x="6658144" y="3989133"/>
            <a:ext cx="1439035" cy="338554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F5FF806-9066-E54C-918E-EACCACDCD847}"/>
              </a:ext>
            </a:extLst>
          </p:cNvPr>
          <p:cNvSpPr/>
          <p:nvPr/>
        </p:nvSpPr>
        <p:spPr>
          <a:xfrm>
            <a:off x="203199" y="396099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Ergebnis...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58C44A6-54A2-E140-892F-1EC56485A738}"/>
              </a:ext>
            </a:extLst>
          </p:cNvPr>
          <p:cNvSpPr/>
          <p:nvPr/>
        </p:nvSpPr>
        <p:spPr>
          <a:xfrm>
            <a:off x="203200" y="5441549"/>
            <a:ext cx="9259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4 Standard im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Production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Mode (wenn nichts anderes konfiguriert ist)</a:t>
            </a: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3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584604" y="3342358"/>
            <a:ext cx="6886822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Enterprise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6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2: Source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Maps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auslagern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lädt Source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Maps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erst wenn benötigt</a:t>
            </a: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2189780"/>
            <a:ext cx="5267183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devtool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source-map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// z.B. oder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none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096491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10DABC-02F6-4148-B1A2-3273CEA6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38" y="5339607"/>
            <a:ext cx="4785730" cy="96741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3977762-E2BA-C141-B38E-92334C14FCA7}"/>
              </a:ext>
            </a:extLst>
          </p:cNvPr>
          <p:cNvSpPr/>
          <p:nvPr/>
        </p:nvSpPr>
        <p:spPr>
          <a:xfrm>
            <a:off x="203198" y="53396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...aber immer noch groß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FB1F784-9202-6D41-9CC4-97913ACC3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85"/>
          <a:stretch/>
        </p:blipFill>
        <p:spPr>
          <a:xfrm>
            <a:off x="3184839" y="4062526"/>
            <a:ext cx="4785728" cy="48190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8788066-B916-2647-915A-DB1C9C6E6A07}"/>
              </a:ext>
            </a:extLst>
          </p:cNvPr>
          <p:cNvSpPr/>
          <p:nvPr/>
        </p:nvSpPr>
        <p:spPr>
          <a:xfrm>
            <a:off x="6658144" y="3989133"/>
            <a:ext cx="1439035" cy="338554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32827A9-CA79-DE4F-9940-425B2A102C55}"/>
              </a:ext>
            </a:extLst>
          </p:cNvPr>
          <p:cNvSpPr/>
          <p:nvPr/>
        </p:nvSpPr>
        <p:spPr>
          <a:xfrm>
            <a:off x="203199" y="396099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Ergebnis...</a:t>
            </a:r>
          </a:p>
        </p:txBody>
      </p:sp>
    </p:spTree>
    <p:extLst>
      <p:ext uri="{BB962C8B-B14F-4D97-AF65-F5344CB8AC3E}">
        <p14:creationId xmlns:p14="http://schemas.microsoft.com/office/powerpoint/2010/main" val="2989560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3: Externe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Libs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nicht ins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Application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Bundle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Stattdessen z.B. über CDN laden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Können sehr gut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gecacht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werden (vom Browser u.a.)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parallele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Laden möglich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3041642"/>
            <a:ext cx="6548441" cy="3500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externals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-dom":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react-dom.prod.min.js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/&gt;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302132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AD0A1E4-A3BA-0D47-B6DB-C6CACEBD7881}"/>
              </a:ext>
            </a:extLst>
          </p:cNvPr>
          <p:cNvSpPr/>
          <p:nvPr/>
        </p:nvSpPr>
        <p:spPr>
          <a:xfrm>
            <a:off x="203199" y="4971013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0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3: Externe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Libs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nicht ins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Application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Bundle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Stattdessen z.B. über CDN laden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Können sehr gut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gecacht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werden (vom Browser u.a.)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parallele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Laden möglich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3041642"/>
            <a:ext cx="6548441" cy="400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externals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-dom":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react-dom.prod.min.js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react-dom.prod.min.js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/&gt;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302132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AD0A1E4-A3BA-0D47-B6DB-C6CACEBD7881}"/>
              </a:ext>
            </a:extLst>
          </p:cNvPr>
          <p:cNvSpPr/>
          <p:nvPr/>
        </p:nvSpPr>
        <p:spPr>
          <a:xfrm>
            <a:off x="203199" y="4971013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2DDF6F-D208-7149-B7E5-206E459F0081}"/>
              </a:ext>
            </a:extLst>
          </p:cNvPr>
          <p:cNvSpPr/>
          <p:nvPr/>
        </p:nvSpPr>
        <p:spPr>
          <a:xfrm>
            <a:off x="98469" y="2855742"/>
            <a:ext cx="9467562" cy="2982350"/>
          </a:xfrm>
          <a:prstGeom prst="rect">
            <a:avLst/>
          </a:prstGeom>
          <a:solidFill>
            <a:srgbClr val="D4EBE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C8825D-4C4B-0440-B45A-D5B60A19C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64"/>
          <a:stretch/>
        </p:blipFill>
        <p:spPr>
          <a:xfrm>
            <a:off x="2032936" y="3777569"/>
            <a:ext cx="5598626" cy="6922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A1D3B97-15FF-7446-A5B4-26424633E8C6}"/>
              </a:ext>
            </a:extLst>
          </p:cNvPr>
          <p:cNvSpPr/>
          <p:nvPr/>
        </p:nvSpPr>
        <p:spPr>
          <a:xfrm>
            <a:off x="6751711" y="4250397"/>
            <a:ext cx="1107440" cy="193040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13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Bonus: Commit-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Id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in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16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Asynchrone Importe</a:t>
            </a:r>
          </a:p>
        </p:txBody>
      </p:sp>
      <p:sp>
        <p:nvSpPr>
          <p:cNvPr id="4" name="Rechteck 3"/>
          <p:cNvSpPr/>
          <p:nvPr/>
        </p:nvSpPr>
        <p:spPr>
          <a:xfrm>
            <a:off x="316153" y="3342358"/>
            <a:ext cx="927369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Code Splitting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94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80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Asynchrones Laden von Modulen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Erlaubt das dynamische Nachladen von Code-Teilen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Beim Start der Anwendung nur direkt benötigte Teile laden (Minimalversion)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Weitere Teile werden erst bei Benutzerinteraktion oder im Hintergrund geladen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Basiert auf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dynamic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import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(Nicht Standard, aber Stage 3)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reactjs.org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docs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/code-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splitting.html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webpack.js.org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guides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/code-splitting/</a:t>
            </a:r>
          </a:p>
        </p:txBody>
      </p:sp>
    </p:spTree>
    <p:extLst>
      <p:ext uri="{BB962C8B-B14F-4D97-AF65-F5344CB8AC3E}">
        <p14:creationId xmlns:p14="http://schemas.microsoft.com/office/powerpoint/2010/main" val="4133332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80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</a:t>
            </a:r>
          </a:p>
          <a:p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(7,8));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227063" y="34130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Zum Vergleich: </a:t>
            </a:r>
            <a:r>
              <a:rPr lang="de-DE" sz="16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statischer 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Import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0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(7,8));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 (asynchroner Import)</a:t>
            </a:r>
          </a:p>
          <a:p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then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calculatorModule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calculatorModule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 8));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227063" y="34130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Zum Vergleich: statischer Import</a:t>
            </a:r>
            <a:endParaRPr lang="de-DE" sz="1600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D9C3DC-AFDF-FE46-8E82-589D1F82E9BB}"/>
              </a:ext>
            </a:extLst>
          </p:cNvPr>
          <p:cNvSpPr/>
          <p:nvPr/>
        </p:nvSpPr>
        <p:spPr>
          <a:xfrm>
            <a:off x="227062" y="5666302"/>
            <a:ext cx="3481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2. Modul steht  zur Verfügung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5B59A4F-0A76-944D-89BF-D4C31FB61BB2}"/>
              </a:ext>
            </a:extLst>
          </p:cNvPr>
          <p:cNvSpPr/>
          <p:nvPr/>
        </p:nvSpPr>
        <p:spPr>
          <a:xfrm>
            <a:off x="227063" y="5186507"/>
            <a:ext cx="3040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1. Modul wird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asyncron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geladen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1F68DC-0877-EF4F-B6CB-68C1A94785A4}"/>
              </a:ext>
            </a:extLst>
          </p:cNvPr>
          <p:cNvSpPr/>
          <p:nvPr/>
        </p:nvSpPr>
        <p:spPr>
          <a:xfrm>
            <a:off x="227062" y="2978001"/>
            <a:ext cx="8916937" cy="1393902"/>
          </a:xfrm>
          <a:prstGeom prst="rect">
            <a:avLst/>
          </a:prstGeom>
          <a:solidFill>
            <a:srgbClr val="D4EBE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514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80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Nachladen von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-Komponenten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die Darstellung von Platzhaltern, bis die eigentliche Komponente geladen ist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Wenn die eigentliche Komponente geladen ist, muss die umschließende Komponente neu dargestellt werden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Geladene Komponente kann in den State gesetzt werden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Alternativ </a:t>
            </a:r>
            <a:r>
              <a:rPr lang="de-DE" sz="2400" i="1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forceUpdate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neuen rendern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react-loadable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(https://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github.com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jamiebuilds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react-loadable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53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Enterprise Anwendungen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Große Code-Basis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Viele Entwickler, mehrere Teams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Langliebig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90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setState</a:t>
            </a:r>
            <a:endParaRPr lang="de-DE" sz="1625" b="1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</p:spTree>
    <p:extLst>
      <p:ext uri="{BB962C8B-B14F-4D97-AF65-F5344CB8AC3E}">
        <p14:creationId xmlns:p14="http://schemas.microsoft.com/office/powerpoint/2010/main" val="2277244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&lt;span&gt;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...&lt;/span&gt;;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EBCFC4-DE2C-6340-A7CD-3447EF0B2922}"/>
              </a:ext>
            </a:extLst>
          </p:cNvPr>
          <p:cNvSpPr/>
          <p:nvPr/>
        </p:nvSpPr>
        <p:spPr>
          <a:xfrm>
            <a:off x="203199" y="4515938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anzeigen oder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2000042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&lt;span&gt;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...&lt;/span&gt;;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="Klaus" /&gt;</a:t>
            </a: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7B0E194-C514-6846-932C-B4E64F67CA27}"/>
              </a:ext>
            </a:extLst>
          </p:cNvPr>
          <p:cNvSpPr/>
          <p:nvPr/>
        </p:nvSpPr>
        <p:spPr>
          <a:xfrm>
            <a:off x="203200" y="638695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Verwendung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EBCFC4-DE2C-6340-A7CD-3447EF0B2922}"/>
              </a:ext>
            </a:extLst>
          </p:cNvPr>
          <p:cNvSpPr/>
          <p:nvPr/>
        </p:nvSpPr>
        <p:spPr>
          <a:xfrm>
            <a:off x="203199" y="4515938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anzeigen oder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1827778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/*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*/ 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 Ausgabe-Datei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bennenen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03200" y="2922350"/>
            <a:ext cx="2442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Gewünschten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Namen beim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Import als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Kommentar angeben</a:t>
            </a:r>
          </a:p>
        </p:txBody>
      </p:sp>
    </p:spTree>
    <p:extLst>
      <p:ext uri="{BB962C8B-B14F-4D97-AF65-F5344CB8AC3E}">
        <p14:creationId xmlns:p14="http://schemas.microsoft.com/office/powerpoint/2010/main" val="2960944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79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826D22-D0BC-9144-972A-1F6AE0884DCF}"/>
              </a:ext>
            </a:extLst>
          </p:cNvPr>
          <p:cNvSpPr/>
          <p:nvPr/>
        </p:nvSpPr>
        <p:spPr>
          <a:xfrm>
            <a:off x="2892995" y="3414468"/>
            <a:ext cx="7857067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"Error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" 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...";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}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8148931-8662-3A40-BB42-037B884ED9F3}"/>
              </a:ext>
            </a:extLst>
          </p:cNvPr>
          <p:cNvSpPr/>
          <p:nvPr/>
        </p:nvSpPr>
        <p:spPr>
          <a:xfrm>
            <a:off x="156046" y="3638841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Loading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</p:spTree>
    <p:extLst>
      <p:ext uri="{BB962C8B-B14F-4D97-AF65-F5344CB8AC3E}">
        <p14:creationId xmlns:p14="http://schemas.microsoft.com/office/powerpoint/2010/main" val="1152811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4BBD416-8ED5-4642-A4F0-D3D68E53B3ED}"/>
              </a:ext>
            </a:extLst>
          </p:cNvPr>
          <p:cNvSpPr/>
          <p:nvPr/>
        </p:nvSpPr>
        <p:spPr>
          <a:xfrm>
            <a:off x="203199" y="51201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Die 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826D22-D0BC-9144-972A-1F6AE0884DCF}"/>
              </a:ext>
            </a:extLst>
          </p:cNvPr>
          <p:cNvSpPr/>
          <p:nvPr/>
        </p:nvSpPr>
        <p:spPr>
          <a:xfrm>
            <a:off x="2892995" y="3414468"/>
            <a:ext cx="7857067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"Error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" 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...";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  <a:sym typeface="Wingdings" pitchFamily="2" charset="2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: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LoadingComponent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8148931-8662-3A40-BB42-037B884ED9F3}"/>
              </a:ext>
            </a:extLst>
          </p:cNvPr>
          <p:cNvSpPr/>
          <p:nvPr/>
        </p:nvSpPr>
        <p:spPr>
          <a:xfrm>
            <a:off x="156046" y="3638841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Loading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</p:spTree>
    <p:extLst>
      <p:ext uri="{BB962C8B-B14F-4D97-AF65-F5344CB8AC3E}">
        <p14:creationId xmlns:p14="http://schemas.microsoft.com/office/powerpoint/2010/main" val="3432940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4BBD416-8ED5-4642-A4F0-D3D68E53B3ED}"/>
              </a:ext>
            </a:extLst>
          </p:cNvPr>
          <p:cNvSpPr/>
          <p:nvPr/>
        </p:nvSpPr>
        <p:spPr>
          <a:xfrm>
            <a:off x="203199" y="51201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Die 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826D22-D0BC-9144-972A-1F6AE0884DCF}"/>
              </a:ext>
            </a:extLst>
          </p:cNvPr>
          <p:cNvSpPr/>
          <p:nvPr/>
        </p:nvSpPr>
        <p:spPr>
          <a:xfrm>
            <a:off x="2892995" y="3414468"/>
            <a:ext cx="7857067" cy="325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"Error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" 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...";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  <a:sym typeface="Wingdings" pitchFamily="2" charset="2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LoadingComponent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02E24CE-BC68-3144-AEDF-CF6F3E25EF98}"/>
              </a:ext>
            </a:extLst>
          </p:cNvPr>
          <p:cNvSpPr/>
          <p:nvPr/>
        </p:nvSpPr>
        <p:spPr>
          <a:xfrm>
            <a:off x="203199" y="6326804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Verwendung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8148931-8662-3A40-BB42-037B884ED9F3}"/>
              </a:ext>
            </a:extLst>
          </p:cNvPr>
          <p:cNvSpPr/>
          <p:nvPr/>
        </p:nvSpPr>
        <p:spPr>
          <a:xfrm>
            <a:off x="156046" y="3638841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Loading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</p:spTree>
    <p:extLst>
      <p:ext uri="{BB962C8B-B14F-4D97-AF65-F5344CB8AC3E}">
        <p14:creationId xmlns:p14="http://schemas.microsoft.com/office/powerpoint/2010/main" val="2848918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9" y="2013090"/>
            <a:ext cx="9526172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04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9" y="2013090"/>
            <a:ext cx="9526172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0CF758B-5BA7-D649-BA80-3113D89AFF74}"/>
              </a:ext>
            </a:extLst>
          </p:cNvPr>
          <p:cNvSpPr/>
          <p:nvPr/>
        </p:nvSpPr>
        <p:spPr>
          <a:xfrm>
            <a:off x="98469" y="1974205"/>
            <a:ext cx="9467562" cy="4540117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76694-E897-D247-BD7E-D7928E7E2BBF}"/>
              </a:ext>
            </a:extLst>
          </p:cNvPr>
          <p:cNvSpPr txBox="1"/>
          <p:nvPr/>
        </p:nvSpPr>
        <p:spPr>
          <a:xfrm>
            <a:off x="2574388" y="3165206"/>
            <a:ext cx="3949114" cy="14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Demo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http://localhost:8000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2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beim Entwickeln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Wartbarkeit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Entwickler und Teams müssen Code bearbeiten und verstehen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Am besten auch noch nach einem Jahr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Neue Team-Mitglieder müssen Code verstehen</a:t>
            </a:r>
          </a:p>
        </p:txBody>
      </p:sp>
    </p:spTree>
    <p:extLst>
      <p:ext uri="{BB962C8B-B14F-4D97-AF65-F5344CB8AC3E}">
        <p14:creationId xmlns:p14="http://schemas.microsoft.com/office/powerpoint/2010/main" val="1583460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9" y="2013090"/>
            <a:ext cx="9526172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0CF758B-5BA7-D649-BA80-3113D89AFF74}"/>
              </a:ext>
            </a:extLst>
          </p:cNvPr>
          <p:cNvSpPr/>
          <p:nvPr/>
        </p:nvSpPr>
        <p:spPr>
          <a:xfrm>
            <a:off x="98469" y="1974205"/>
            <a:ext cx="9467562" cy="4540117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307578E-39E0-1D40-9F9C-7AA445A3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050" y="3059352"/>
            <a:ext cx="6337344" cy="17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9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342358"/>
            <a:ext cx="99060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Caching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886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430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eindeutige Dateinamen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Hash-Namen mit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generieren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425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filename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"[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].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chunkhash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Eindeutige Namen erzeugen:</a:t>
            </a:r>
          </a:p>
        </p:txBody>
      </p:sp>
    </p:spTree>
    <p:extLst>
      <p:ext uri="{BB962C8B-B14F-4D97-AF65-F5344CB8AC3E}">
        <p14:creationId xmlns:p14="http://schemas.microsoft.com/office/powerpoint/2010/main" val="1974387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478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eindeutige Dateinamen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Hash-Namen mit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generieren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index.html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mit erzeugten Files generieren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425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filename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"[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].[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chunkhash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plugins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[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HtmlWebpackPlugin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filename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template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})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]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Eindeutige Namen erzeugen: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C46A7C-7B47-E344-A33E-557337AEF1DB}"/>
              </a:ext>
            </a:extLst>
          </p:cNvPr>
          <p:cNvSpPr/>
          <p:nvPr/>
        </p:nvSpPr>
        <p:spPr>
          <a:xfrm>
            <a:off x="203199" y="508611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generieren:</a:t>
            </a:r>
          </a:p>
        </p:txBody>
      </p:sp>
    </p:spTree>
    <p:extLst>
      <p:ext uri="{BB962C8B-B14F-4D97-AF65-F5344CB8AC3E}">
        <p14:creationId xmlns:p14="http://schemas.microsoft.com/office/powerpoint/2010/main" val="3572430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382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Cache-Header im Server setzen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325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sent_http_content_type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html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epoch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application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javascript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listen ...;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Beispiel: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nginx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C62AAE-3725-1E4F-A9BF-EF55681D3FFA}"/>
              </a:ext>
            </a:extLst>
          </p:cNvPr>
          <p:cNvSpPr/>
          <p:nvPr/>
        </p:nvSpPr>
        <p:spPr>
          <a:xfrm>
            <a:off x="0" y="6533048"/>
            <a:ext cx="9551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(https://</a:t>
            </a:r>
            <a:r>
              <a:rPr lang="de-DE" sz="1200" dirty="0" err="1"/>
              <a:t>www.digitalocean.com</a:t>
            </a:r>
            <a:r>
              <a:rPr lang="de-DE" sz="1200" dirty="0"/>
              <a:t>/</a:t>
            </a:r>
            <a:r>
              <a:rPr lang="de-DE" sz="1200" dirty="0" err="1"/>
              <a:t>community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/how-to-implement-browser-caching-with-nginx-s-header-module-on-centos-7)</a:t>
            </a:r>
          </a:p>
        </p:txBody>
      </p:sp>
    </p:spTree>
    <p:extLst>
      <p:ext uri="{BB962C8B-B14F-4D97-AF65-F5344CB8AC3E}">
        <p14:creationId xmlns:p14="http://schemas.microsoft.com/office/powerpoint/2010/main" val="1527650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382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Cache-Header im Server setzen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325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sent_http_content_type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html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epoch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application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javascript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listen ...;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Beispiel: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nginx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C62AAE-3725-1E4F-A9BF-EF55681D3FFA}"/>
              </a:ext>
            </a:extLst>
          </p:cNvPr>
          <p:cNvSpPr/>
          <p:nvPr/>
        </p:nvSpPr>
        <p:spPr>
          <a:xfrm>
            <a:off x="0" y="6533048"/>
            <a:ext cx="9551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(https://</a:t>
            </a:r>
            <a:r>
              <a:rPr lang="de-DE" sz="1200" dirty="0" err="1"/>
              <a:t>www.digitalocean.com</a:t>
            </a:r>
            <a:r>
              <a:rPr lang="de-DE" sz="1200" dirty="0"/>
              <a:t>/</a:t>
            </a:r>
            <a:r>
              <a:rPr lang="de-DE" sz="1200" dirty="0" err="1"/>
              <a:t>community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/how-to-implement-browser-caching-with-nginx-s-header-module-on-centos-7)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FA8BC6A-8BE4-1D43-90CC-0F3418C39962}"/>
              </a:ext>
            </a:extLst>
          </p:cNvPr>
          <p:cNvSpPr/>
          <p:nvPr/>
        </p:nvSpPr>
        <p:spPr>
          <a:xfrm>
            <a:off x="98474" y="1026060"/>
            <a:ext cx="9634805" cy="5783987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698FA7-29F9-3847-8693-75C7AA0B8A49}"/>
              </a:ext>
            </a:extLst>
          </p:cNvPr>
          <p:cNvSpPr txBox="1"/>
          <p:nvPr/>
        </p:nvSpPr>
        <p:spPr>
          <a:xfrm>
            <a:off x="2574388" y="3165206"/>
            <a:ext cx="3949114" cy="14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Demo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http://localhost:9000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26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Testen im Browser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3342358"/>
            <a:ext cx="99060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E2E Tests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648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AD645B9-78A1-A745-911A-2340ED9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e2e Tests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23BD40B-8E3C-094B-95E5-6000CE7FA5C5}"/>
              </a:ext>
            </a:extLst>
          </p:cNvPr>
          <p:cNvSpPr/>
          <p:nvPr/>
        </p:nvSpPr>
        <p:spPr>
          <a:xfrm>
            <a:off x="203200" y="1068059"/>
            <a:ext cx="925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TestCafe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&amp;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Pupeteer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TC steuert diverse Browser fern (über Adapter)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kein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Selenium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Lassen sich per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npm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yarn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installieren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Laufen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headless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im Jenkins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TestCafe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bringt "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selectors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" für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Components 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343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AD645B9-78A1-A745-911A-2340ED9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e2e Tests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23BD40B-8E3C-094B-95E5-6000CE7FA5C5}"/>
              </a:ext>
            </a:extLst>
          </p:cNvPr>
          <p:cNvSpPr/>
          <p:nvPr/>
        </p:nvSpPr>
        <p:spPr>
          <a:xfrm>
            <a:off x="203200" y="1068059"/>
            <a:ext cx="925962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TestCafe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Code Beispiel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Testcafe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Code Beispiel Ausführen mit Package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Code Beispiel für Screenshots und Debugging (eventuell live)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66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1154048" y="1029940"/>
            <a:ext cx="7597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Vielen Dank!</a:t>
            </a:r>
          </a:p>
        </p:txBody>
      </p:sp>
      <p:sp>
        <p:nvSpPr>
          <p:cNvPr id="4" name="Rechteck 3"/>
          <p:cNvSpPr/>
          <p:nvPr/>
        </p:nvSpPr>
        <p:spPr>
          <a:xfrm>
            <a:off x="1089604" y="3337398"/>
            <a:ext cx="772679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Fragen?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3461727" y="1836717"/>
            <a:ext cx="298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solidFill>
                  <a:srgbClr val="025249"/>
                </a:solidFill>
              </a:rPr>
              <a:t>http://</a:t>
            </a:r>
            <a:r>
              <a:rPr lang="de-DE" sz="2000" b="1" dirty="0" err="1">
                <a:solidFill>
                  <a:srgbClr val="025249"/>
                </a:solidFill>
              </a:rPr>
              <a:t>bit.ly</a:t>
            </a:r>
            <a:r>
              <a:rPr lang="de-DE" sz="2000" b="1" dirty="0">
                <a:solidFill>
                  <a:srgbClr val="025249"/>
                </a:solidFill>
              </a:rPr>
              <a:t>/</a:t>
            </a:r>
            <a:r>
              <a:rPr lang="de-DE" sz="2000" b="1" dirty="0" err="1">
                <a:solidFill>
                  <a:srgbClr val="025249"/>
                </a:solidFill>
              </a:rPr>
              <a:t>bedcon-react</a:t>
            </a:r>
            <a:endParaRPr lang="de-DE" sz="2000" b="1" dirty="0">
              <a:solidFill>
                <a:srgbClr val="02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0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6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zur Laufzeit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Performance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Bundle Größen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Auswirkung auf Start der Anwendung</a:t>
            </a:r>
          </a:p>
        </p:txBody>
      </p:sp>
    </p:spTree>
    <p:extLst>
      <p:ext uri="{BB962C8B-B14F-4D97-AF65-F5344CB8AC3E}">
        <p14:creationId xmlns:p14="http://schemas.microsoft.com/office/powerpoint/2010/main" val="161781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271780"/>
            <a:ext cx="7597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https://</a:t>
            </a:r>
            <a:r>
              <a:rPr lang="de-DE" sz="2000" b="1" dirty="0" err="1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github.com</a:t>
            </a:r>
            <a:r>
              <a:rPr lang="de-DE" sz="2000" b="1" dirty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2000" b="1" dirty="0" err="1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nilshartmann</a:t>
            </a:r>
            <a:r>
              <a:rPr lang="de-DE" sz="2000" b="1" dirty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2000" b="1" dirty="0" err="1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react-greeting-example</a:t>
            </a:r>
            <a:endParaRPr lang="de-DE" sz="2000" b="1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3749364"/>
            <a:ext cx="990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80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Beispiel Anwendung</a:t>
            </a:r>
            <a:endParaRPr lang="de-DE" sz="14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09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für </a:t>
            </a:r>
            <a:r>
              <a:rPr lang="de-DE" sz="39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154049" y="3291558"/>
            <a:ext cx="78582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Code Struktur</a:t>
            </a:r>
            <a:endParaRPr lang="de-DE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5284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Möglichst viel Logik in Komponente lassen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Sehr einfach zu verstehen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Möglichkeiten,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 strukturieren: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Funktionen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Komponenten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"Private" Komponenten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uU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in selber Datei lassen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Falls Datei zu groß, in eigenes Modul verschieben, aber im selben Ordner lassen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Alles was fachlich zu einer Einheit gehört, in einem Ordner lassen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Keine Trennung nach technischen Artefakten</a:t>
            </a:r>
          </a:p>
        </p:txBody>
      </p:sp>
    </p:spTree>
    <p:extLst>
      <p:ext uri="{BB962C8B-B14F-4D97-AF65-F5344CB8AC3E}">
        <p14:creationId xmlns:p14="http://schemas.microsoft.com/office/powerpoint/2010/main" val="304577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3127</Words>
  <Application>Microsoft Macintosh PowerPoint</Application>
  <PresentationFormat>A4-Papier (210 x 297 mm)</PresentationFormat>
  <Paragraphs>774</Paragraphs>
  <Slides>59</Slides>
  <Notes>45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8" baseType="lpstr">
      <vt:lpstr>Arial</vt:lpstr>
      <vt:lpstr>Calibri</vt:lpstr>
      <vt:lpstr>Calibri Light</vt:lpstr>
      <vt:lpstr>Montserrat</vt:lpstr>
      <vt:lpstr>Source Code Pro Medium</vt:lpstr>
      <vt:lpstr>Source Sans Pro</vt:lpstr>
      <vt:lpstr>Source Sans Pro Semibold</vt:lpstr>
      <vt:lpstr>Wingdings</vt:lpstr>
      <vt:lpstr>Office-Design</vt:lpstr>
      <vt:lpstr>JAX MAINZ | April 2018 | @NILSHARTMANN    </vt:lpstr>
      <vt:lpstr>@nilshartmann</vt:lpstr>
      <vt:lpstr>PowerPoint-Präsentation</vt:lpstr>
      <vt:lpstr>Enterprise Anwendungen</vt:lpstr>
      <vt:lpstr>Enterprise Anwendungen</vt:lpstr>
      <vt:lpstr>Enterprise Anwendungen</vt:lpstr>
      <vt:lpstr>PowerPoint-Präsentation</vt:lpstr>
      <vt:lpstr>PowerPoint-Präsentation</vt:lpstr>
      <vt:lpstr>Code Struktur</vt:lpstr>
      <vt:lpstr>Code Struktur</vt:lpstr>
      <vt:lpstr>Code Struktur</vt:lpstr>
      <vt:lpstr>Code Struktur</vt:lpstr>
      <vt:lpstr>PowerPoint-Präsentation</vt:lpstr>
      <vt:lpstr>React Strict Mode</vt:lpstr>
      <vt:lpstr>React Strict Mode</vt:lpstr>
      <vt:lpstr>Error Boundaries</vt:lpstr>
      <vt:lpstr>Error Boundaries</vt:lpstr>
      <vt:lpstr>Error Boundaries</vt:lpstr>
      <vt:lpstr>PowerPoint-Präsentation</vt:lpstr>
      <vt:lpstr>TypeScript und React: Properties</vt:lpstr>
      <vt:lpstr>TypeScript und React: Properties &amp; State</vt:lpstr>
      <vt:lpstr>TypeScript und React: Properties &amp; State</vt:lpstr>
      <vt:lpstr>TypeScript und React: Properties &amp; State</vt:lpstr>
      <vt:lpstr>TypeScript und React: Properties &amp; State</vt:lpstr>
      <vt:lpstr>PowerPoint-Präsentation</vt:lpstr>
      <vt:lpstr>Bundle optimierung</vt:lpstr>
      <vt:lpstr>Bundle optimierung</vt:lpstr>
      <vt:lpstr>Bundle optimierung</vt:lpstr>
      <vt:lpstr>Bundle optimierung</vt:lpstr>
      <vt:lpstr>Bundle optimierung</vt:lpstr>
      <vt:lpstr>Bundle optimierung</vt:lpstr>
      <vt:lpstr>Bundle optimierung</vt:lpstr>
      <vt:lpstr>Bundle optimierung</vt:lpstr>
      <vt:lpstr>PowerPoint-Präsentation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PowerPoint-Präsentation</vt:lpstr>
      <vt:lpstr>Caching</vt:lpstr>
      <vt:lpstr>Caching</vt:lpstr>
      <vt:lpstr>Caching</vt:lpstr>
      <vt:lpstr>Caching</vt:lpstr>
      <vt:lpstr>PowerPoint-Präsentation</vt:lpstr>
      <vt:lpstr>e2e Tests</vt:lpstr>
      <vt:lpstr>e2e Tests</vt:lpstr>
      <vt:lpstr>HTTPS://NILSHARTMANN.NET | @nilshartmann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338</cp:revision>
  <cp:lastPrinted>2017-09-21T15:46:15Z</cp:lastPrinted>
  <dcterms:created xsi:type="dcterms:W3CDTF">2016-03-28T15:59:53Z</dcterms:created>
  <dcterms:modified xsi:type="dcterms:W3CDTF">2018-04-22T21:32:08Z</dcterms:modified>
</cp:coreProperties>
</file>