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026"/>
    <a:srgbClr val="36544F"/>
    <a:srgbClr val="025249"/>
    <a:srgbClr val="5AB88F"/>
    <a:srgbClr val="D4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/>
    <p:restoredTop sz="94680"/>
  </p:normalViewPr>
  <p:slideViewPr>
    <p:cSldViewPr snapToGrid="0" snapToObjects="1">
      <p:cViewPr varScale="1">
        <p:scale>
          <a:sx n="113" d="100"/>
          <a:sy n="113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500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3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5"/>
            <a:ext cx="12192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7"/>
            <a:ext cx="12192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500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React</a:t>
            </a:r>
            <a:r>
              <a:rPr lang="de-DE" dirty="0" smtClean="0"/>
              <a:t> Komponente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291644" y="3725881"/>
            <a:ext cx="76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err="1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2400" dirty="0" err="1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className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CheckLabel-unchecked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"&gt;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At least 8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characters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2400" dirty="0" err="1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long</a:t>
            </a:r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2400" dirty="0" smtClean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&lt;/div</a:t>
            </a:r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sz="2400" dirty="0" smtClean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2400" dirty="0">
              <a:solidFill>
                <a:srgbClr val="C14026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r="11261" b="40560"/>
          <a:stretch/>
        </p:blipFill>
        <p:spPr>
          <a:xfrm>
            <a:off x="3676807" y="1305591"/>
            <a:ext cx="4838387" cy="5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Hallo </a:t>
            </a:r>
            <a:r>
              <a:rPr lang="de-DE" dirty="0" err="1" smtClean="0"/>
              <a:t>React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3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Montserrat</vt:lpstr>
      <vt:lpstr>Source Code Pro Medium</vt:lpstr>
      <vt:lpstr>Arial</vt:lpstr>
      <vt:lpstr>Office-Design</vt:lpstr>
      <vt:lpstr>PowerPoint-Präsentation</vt:lpstr>
      <vt:lpstr>Eine React Komponente</vt:lpstr>
      <vt:lpstr>Hallo React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</cp:revision>
  <dcterms:created xsi:type="dcterms:W3CDTF">2016-03-28T15:59:53Z</dcterms:created>
  <dcterms:modified xsi:type="dcterms:W3CDTF">2016-03-28T16:17:10Z</dcterms:modified>
</cp:coreProperties>
</file>