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1" r:id="rId2"/>
    <p:sldId id="256" r:id="rId3"/>
    <p:sldId id="258" r:id="rId4"/>
    <p:sldId id="257" r:id="rId5"/>
    <p:sldId id="259" r:id="rId6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A294"/>
    <a:srgbClr val="F42434"/>
    <a:srgbClr val="438ECC"/>
    <a:srgbClr val="009587"/>
    <a:srgbClr val="EFEFEE"/>
    <a:srgbClr val="929191"/>
    <a:srgbClr val="EEA99F"/>
    <a:srgbClr val="EA5355"/>
    <a:srgbClr val="4D4D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26" autoAdjust="0"/>
    <p:restoredTop sz="94660"/>
  </p:normalViewPr>
  <p:slideViewPr>
    <p:cSldViewPr snapToGrid="0" snapToObjects="1">
      <p:cViewPr varScale="1">
        <p:scale>
          <a:sx n="145" d="100"/>
          <a:sy n="145" d="100"/>
        </p:scale>
        <p:origin x="-36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 - Normale 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15884" y="1041400"/>
            <a:ext cx="8512232" cy="5084763"/>
          </a:xfrm>
        </p:spPr>
        <p:txBody>
          <a:bodyPr lIns="0" tIns="0" rIns="0" bIns="0"/>
          <a:lstStyle>
            <a:lvl2pPr marL="742950" indent="-285750">
              <a:buFont typeface="Arial"/>
              <a:buChar char="•"/>
              <a:defRPr/>
            </a:lvl2pPr>
          </a:lstStyle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7" name="Titelplatzhalter 10"/>
          <p:cNvSpPr>
            <a:spLocks noGrp="1"/>
          </p:cNvSpPr>
          <p:nvPr>
            <p:ph type="title" hasCustomPrompt="1"/>
          </p:nvPr>
        </p:nvSpPr>
        <p:spPr>
          <a:xfrm>
            <a:off x="315884" y="185738"/>
            <a:ext cx="8512232" cy="446128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 smtClean="0"/>
              <a:t>NORMALE FOLIE</a:t>
            </a:r>
            <a:endParaRPr lang="de-DE" dirty="0"/>
          </a:p>
        </p:txBody>
      </p:sp>
      <p:cxnSp>
        <p:nvCxnSpPr>
          <p:cNvPr id="8" name="Gerade Verbindung 7"/>
          <p:cNvCxnSpPr/>
          <p:nvPr userDrawn="1"/>
        </p:nvCxnSpPr>
        <p:spPr>
          <a:xfrm flipV="1">
            <a:off x="315884" y="6415390"/>
            <a:ext cx="8512232" cy="17160"/>
          </a:xfrm>
          <a:prstGeom prst="line">
            <a:avLst/>
          </a:prstGeom>
          <a:ln w="63500">
            <a:solidFill>
              <a:srgbClr val="E1A294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itel 1"/>
          <p:cNvSpPr txBox="1">
            <a:spLocks/>
          </p:cNvSpPr>
          <p:nvPr userDrawn="1"/>
        </p:nvSpPr>
        <p:spPr>
          <a:xfrm>
            <a:off x="315884" y="6456363"/>
            <a:ext cx="8601132" cy="61534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400" b="1" kern="1200">
                <a:solidFill>
                  <a:srgbClr val="4D4D4D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de-DE" sz="1600" dirty="0" smtClean="0">
                <a:solidFill>
                  <a:srgbClr val="929191"/>
                </a:solidFill>
              </a:rPr>
              <a:t>RENÉ PREISSEL, NILS HARTMANN | W-JAX 07. NOVEMBER 2014</a:t>
            </a:r>
            <a:endParaRPr lang="de-DE" sz="1600" dirty="0">
              <a:solidFill>
                <a:srgbClr val="929191"/>
              </a:solidFill>
            </a:endParaRPr>
          </a:p>
        </p:txBody>
      </p:sp>
      <p:pic>
        <p:nvPicPr>
          <p:cNvPr id="2" name="Bild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5884" y="6527800"/>
            <a:ext cx="247816" cy="247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626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2 - Normal ohne Fussze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15884" y="1041400"/>
            <a:ext cx="8512232" cy="5596467"/>
          </a:xfrm>
        </p:spPr>
        <p:txBody>
          <a:bodyPr lIns="0" tIns="0" rIns="0" bIns="0"/>
          <a:lstStyle>
            <a:lvl2pPr marL="742950" indent="-285750">
              <a:buFont typeface="Arial"/>
              <a:buChar char="•"/>
              <a:defRPr/>
            </a:lvl2pPr>
          </a:lstStyle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7" name="Titelplatzhalter 10"/>
          <p:cNvSpPr>
            <a:spLocks noGrp="1"/>
          </p:cNvSpPr>
          <p:nvPr>
            <p:ph type="title" hasCustomPrompt="1"/>
          </p:nvPr>
        </p:nvSpPr>
        <p:spPr>
          <a:xfrm>
            <a:off x="315884" y="185738"/>
            <a:ext cx="8512232" cy="446128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 smtClean="0"/>
              <a:t>NORMALE FOLIE OHNE FUSSZEILE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6528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3 - Neues Thema begin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>
            <a:off x="1123950" y="2146300"/>
            <a:ext cx="6896100" cy="2565400"/>
          </a:xfrm>
          <a:prstGeom prst="rect">
            <a:avLst/>
          </a:prstGeom>
          <a:solidFill>
            <a:srgbClr val="F4243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352550" y="2451100"/>
            <a:ext cx="6407150" cy="800100"/>
          </a:xfrm>
        </p:spPr>
        <p:txBody>
          <a:bodyPr lIns="0" tIns="0" rIns="0" bIns="0"/>
          <a:lstStyle>
            <a:lvl1pPr marL="0" indent="0">
              <a:buNone/>
              <a:defRPr b="1">
                <a:solidFill>
                  <a:srgbClr val="EFEFEE"/>
                </a:solidFill>
              </a:defRPr>
            </a:lvl1pPr>
          </a:lstStyle>
          <a:p>
            <a:pPr lvl="0"/>
            <a:r>
              <a:rPr lang="de-DE" dirty="0" smtClean="0"/>
              <a:t>ÜBERSCHRIFT</a:t>
            </a:r>
            <a:endParaRPr lang="de-DE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352550" y="3915833"/>
            <a:ext cx="6407150" cy="533400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2400" b="1">
                <a:solidFill>
                  <a:srgbClr val="EFEFEE"/>
                </a:solidFill>
              </a:defRPr>
            </a:lvl1pPr>
          </a:lstStyle>
          <a:p>
            <a:pPr lvl="0"/>
            <a:r>
              <a:rPr lang="de-DE" dirty="0" smtClean="0"/>
              <a:t>Stichpunkte</a:t>
            </a:r>
            <a:endParaRPr lang="de-DE" dirty="0"/>
          </a:p>
        </p:txBody>
      </p:sp>
      <p:cxnSp>
        <p:nvCxnSpPr>
          <p:cNvPr id="14" name="Gerade Verbindung 13"/>
          <p:cNvCxnSpPr/>
          <p:nvPr userDrawn="1"/>
        </p:nvCxnSpPr>
        <p:spPr>
          <a:xfrm>
            <a:off x="1352550" y="3035300"/>
            <a:ext cx="6273800" cy="0"/>
          </a:xfrm>
          <a:prstGeom prst="line">
            <a:avLst/>
          </a:prstGeom>
          <a:ln w="38100">
            <a:solidFill>
              <a:srgbClr val="438ECC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itelplatzhalter 10"/>
          <p:cNvSpPr>
            <a:spLocks noGrp="1"/>
          </p:cNvSpPr>
          <p:nvPr>
            <p:ph type="title" hasCustomPrompt="1"/>
          </p:nvPr>
        </p:nvSpPr>
        <p:spPr>
          <a:xfrm>
            <a:off x="315884" y="185738"/>
            <a:ext cx="8512232" cy="446128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 smtClean="0"/>
              <a:t>ZWISCHEN FOLIE</a:t>
            </a:r>
            <a:endParaRPr lang="de-DE" dirty="0"/>
          </a:p>
        </p:txBody>
      </p:sp>
      <p:pic>
        <p:nvPicPr>
          <p:cNvPr id="2" name="Bild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035234" y="2403566"/>
            <a:ext cx="569467" cy="569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250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cxnSp>
        <p:nvCxnSpPr>
          <p:cNvPr id="8" name="Gerade Verbindung 7"/>
          <p:cNvCxnSpPr/>
          <p:nvPr userDrawn="1"/>
        </p:nvCxnSpPr>
        <p:spPr>
          <a:xfrm flipV="1">
            <a:off x="315884" y="754740"/>
            <a:ext cx="8512232" cy="17160"/>
          </a:xfrm>
          <a:prstGeom prst="line">
            <a:avLst/>
          </a:prstGeom>
          <a:ln w="63500">
            <a:solidFill>
              <a:srgbClr val="F42434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itelplatzhalter 10"/>
          <p:cNvSpPr>
            <a:spLocks noGrp="1"/>
          </p:cNvSpPr>
          <p:nvPr>
            <p:ph type="title"/>
          </p:nvPr>
        </p:nvSpPr>
        <p:spPr>
          <a:xfrm>
            <a:off x="328586" y="185738"/>
            <a:ext cx="8229600" cy="446128"/>
          </a:xfrm>
          <a:prstGeom prst="rect">
            <a:avLst/>
          </a:prstGeom>
        </p:spPr>
        <p:txBody>
          <a:bodyPr vert="horz" lIns="0" tIns="0" rIns="91440" bIns="0" rtlCol="0" anchor="ctr">
            <a:normAutofit/>
          </a:bodyPr>
          <a:lstStyle/>
          <a:p>
            <a:r>
              <a:rPr lang="de-DE" dirty="0" smtClean="0"/>
              <a:t>FOLIE TITEL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74022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2" r:id="rId2"/>
    <p:sldLayoutId id="2147483651" r:id="rId3"/>
  </p:sldLayoutIdLst>
  <p:txStyles>
    <p:titleStyle>
      <a:lvl1pPr algn="l" defTabSz="457200" rtl="0" eaLnBrk="1" latinLnBrk="0" hangingPunct="1">
        <a:spcBef>
          <a:spcPct val="0"/>
        </a:spcBef>
        <a:buNone/>
        <a:defRPr sz="3400" b="1" kern="1200">
          <a:solidFill>
            <a:srgbClr val="4D4D4D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rgbClr val="4D4D4D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rgbClr val="4D4D4D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4D4D4D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4D4D4D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4D4D4D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W-JAX 07.11.14 | WORKSHOP</a:t>
            </a:r>
            <a:endParaRPr lang="de-DE" dirty="0"/>
          </a:p>
        </p:txBody>
      </p:sp>
      <p:pic>
        <p:nvPicPr>
          <p:cNvPr id="5" name="Bild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300" y="2209800"/>
            <a:ext cx="7124700" cy="2425700"/>
          </a:xfrm>
          <a:prstGeom prst="rect">
            <a:avLst/>
          </a:prstGeom>
        </p:spPr>
      </p:pic>
      <p:cxnSp>
        <p:nvCxnSpPr>
          <p:cNvPr id="6" name="Gerade Verbindung 5"/>
          <p:cNvCxnSpPr/>
          <p:nvPr/>
        </p:nvCxnSpPr>
        <p:spPr>
          <a:xfrm flipV="1">
            <a:off x="315884" y="6316465"/>
            <a:ext cx="8512232" cy="17160"/>
          </a:xfrm>
          <a:prstGeom prst="line">
            <a:avLst/>
          </a:prstGeom>
          <a:ln w="63500">
            <a:solidFill>
              <a:srgbClr val="F42434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60538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Eins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NORMAL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774198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GIT INTERNAS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 smtClean="0"/>
              <a:t>Objektdatenbank und Referenzen</a:t>
            </a: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ZWISCHENTITEL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918659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Inhaltsplatzhalter 18"/>
          <p:cNvSpPr>
            <a:spLocks noGrp="1"/>
          </p:cNvSpPr>
          <p:nvPr>
            <p:ph idx="1"/>
          </p:nvPr>
        </p:nvSpPr>
        <p:spPr>
          <a:xfrm>
            <a:off x="5462588" y="1041400"/>
            <a:ext cx="3365527" cy="5596467"/>
          </a:xfrm>
        </p:spPr>
        <p:txBody>
          <a:bodyPr/>
          <a:lstStyle/>
          <a:p>
            <a:pPr marL="223234" indent="0">
              <a:buNone/>
              <a:defRPr sz="1800"/>
            </a:pPr>
            <a:r>
              <a:rPr lang="de-DE" b="1" u="sng" dirty="0" smtClean="0"/>
              <a:t>DAS REPOSITORY</a:t>
            </a:r>
          </a:p>
          <a:p>
            <a:pPr marL="383808" indent="-160574">
              <a:defRPr sz="1800"/>
            </a:pPr>
            <a:r>
              <a:rPr lang="de-DE" b="1" dirty="0" smtClean="0">
                <a:solidFill>
                  <a:srgbClr val="009587"/>
                </a:solidFill>
              </a:rPr>
              <a:t>Effizienter </a:t>
            </a:r>
            <a:r>
              <a:rPr lang="de-DE" b="1" dirty="0">
                <a:solidFill>
                  <a:srgbClr val="009587"/>
                </a:solidFill>
              </a:rPr>
              <a:t>Objektspeicher</a:t>
            </a:r>
          </a:p>
          <a:p>
            <a:pPr marL="383808" indent="-160574">
              <a:defRPr sz="1800"/>
            </a:pPr>
            <a:r>
              <a:rPr lang="de-DE" dirty="0"/>
              <a:t>Für alle Inhalte werden </a:t>
            </a:r>
            <a:r>
              <a:rPr lang="de-DE" b="1" dirty="0">
                <a:solidFill>
                  <a:srgbClr val="009587"/>
                </a:solidFill>
              </a:rPr>
              <a:t>Hash-Werte</a:t>
            </a:r>
            <a:r>
              <a:rPr lang="de-DE" dirty="0"/>
              <a:t> als Schlüssel berechnet (SHA, 160 Bit)</a:t>
            </a:r>
          </a:p>
          <a:p>
            <a:pPr marL="383808" indent="-160574">
              <a:defRPr sz="1800"/>
            </a:pPr>
            <a:r>
              <a:rPr lang="de-DE" dirty="0"/>
              <a:t>Trennung von Dateiinhalt und Dateiname</a:t>
            </a:r>
          </a:p>
          <a:p>
            <a:pPr marL="383808" indent="-160574">
              <a:defRPr sz="1800"/>
            </a:pPr>
            <a:r>
              <a:rPr lang="de-DE" dirty="0"/>
              <a:t>Alle Inhalte werden nur einmal gespeichert</a:t>
            </a:r>
          </a:p>
          <a:p>
            <a:pPr marL="383808" indent="-160574">
              <a:defRPr sz="1800"/>
            </a:pPr>
            <a:endParaRPr lang="de-DE" dirty="0"/>
          </a:p>
          <a:p>
            <a:pPr marL="383808" indent="-160574">
              <a:defRPr sz="1800"/>
            </a:pPr>
            <a:r>
              <a:rPr lang="de-DE" b="1" dirty="0" err="1">
                <a:solidFill>
                  <a:srgbClr val="009587"/>
                </a:solidFill>
              </a:rPr>
              <a:t>Blobs</a:t>
            </a:r>
            <a:r>
              <a:rPr lang="de-DE" dirty="0">
                <a:solidFill>
                  <a:srgbClr val="009587"/>
                </a:solidFill>
              </a:rPr>
              <a:t> </a:t>
            </a:r>
            <a:r>
              <a:rPr lang="de-DE" dirty="0"/>
              <a:t>- Dateiinhalt</a:t>
            </a:r>
          </a:p>
          <a:p>
            <a:pPr marL="383808" indent="-160574">
              <a:defRPr sz="1800"/>
            </a:pPr>
            <a:r>
              <a:rPr lang="de-DE" b="1" dirty="0" err="1">
                <a:solidFill>
                  <a:srgbClr val="009587"/>
                </a:solidFill>
              </a:rPr>
              <a:t>Trees</a:t>
            </a:r>
            <a:r>
              <a:rPr lang="de-DE" dirty="0">
                <a:solidFill>
                  <a:srgbClr val="009587"/>
                </a:solidFill>
              </a:rPr>
              <a:t> </a:t>
            </a:r>
            <a:r>
              <a:rPr lang="de-DE" dirty="0"/>
              <a:t>- Verzeichnisse mit Verweisen auf Inhalte</a:t>
            </a:r>
          </a:p>
          <a:p>
            <a:pPr marL="383808" indent="-160574">
              <a:defRPr sz="1800"/>
            </a:pPr>
            <a:r>
              <a:rPr lang="de-DE" b="1" dirty="0" err="1">
                <a:solidFill>
                  <a:srgbClr val="009587"/>
                </a:solidFill>
              </a:rPr>
              <a:t>Commits</a:t>
            </a:r>
            <a:r>
              <a:rPr lang="de-DE" dirty="0">
                <a:solidFill>
                  <a:srgbClr val="009587"/>
                </a:solidFill>
              </a:rPr>
              <a:t> </a:t>
            </a:r>
            <a:r>
              <a:rPr lang="de-DE" dirty="0"/>
              <a:t>- Versionen von hierarchischen Verzeichnisstrukturen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DEZENTRALES REPOSITORY 1</a:t>
            </a:r>
            <a:endParaRPr lang="de-DE" dirty="0"/>
          </a:p>
        </p:txBody>
      </p:sp>
      <p:pic>
        <p:nvPicPr>
          <p:cNvPr id="16" name="Bild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884" y="1313961"/>
            <a:ext cx="5081141" cy="4948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7779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>
              <a:cs typeface="Courier New"/>
            </a:endParaRPr>
          </a:p>
          <a:p>
            <a:endParaRPr lang="de-DE" dirty="0" smtClean="0">
              <a:cs typeface="Courier New"/>
            </a:endParaRPr>
          </a:p>
          <a:p>
            <a:r>
              <a:rPr lang="de-DE" dirty="0" err="1" smtClean="0">
                <a:cs typeface="Courier New"/>
              </a:rPr>
              <a:t>Dasdas</a:t>
            </a:r>
            <a:endParaRPr lang="de-DE" dirty="0" smtClean="0">
              <a:cs typeface="Courier New"/>
            </a:endParaRPr>
          </a:p>
          <a:p>
            <a:r>
              <a:rPr lang="de-DE" dirty="0" err="1" smtClean="0">
                <a:cs typeface="Courier New"/>
              </a:rPr>
              <a:t>Lorem</a:t>
            </a:r>
            <a:r>
              <a:rPr lang="de-DE" dirty="0" smtClean="0">
                <a:cs typeface="Courier New"/>
              </a:rPr>
              <a:t> </a:t>
            </a:r>
            <a:r>
              <a:rPr lang="de-DE" dirty="0" err="1" smtClean="0">
                <a:cs typeface="Courier New"/>
              </a:rPr>
              <a:t>ipsum</a:t>
            </a:r>
            <a:endParaRPr lang="de-DE" dirty="0" smtClean="0">
              <a:cs typeface="Courier New"/>
            </a:endParaRPr>
          </a:p>
          <a:p>
            <a:r>
              <a:rPr lang="de-DE" dirty="0" err="1" smtClean="0">
                <a:cs typeface="Courier New"/>
              </a:rPr>
              <a:t>Giterius</a:t>
            </a:r>
            <a:r>
              <a:rPr lang="de-DE" dirty="0" smtClean="0">
                <a:cs typeface="Courier New"/>
              </a:rPr>
              <a:t> </a:t>
            </a:r>
            <a:r>
              <a:rPr lang="de-DE" dirty="0" err="1" smtClean="0">
                <a:cs typeface="Courier New"/>
              </a:rPr>
              <a:t>abstraktus</a:t>
            </a:r>
            <a:endParaRPr lang="de-DE" dirty="0">
              <a:cs typeface="Courier New"/>
            </a:endParaRP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GIT MERGE-BASE</a:t>
            </a:r>
            <a:endParaRPr lang="de-DE" dirty="0"/>
          </a:p>
        </p:txBody>
      </p:sp>
      <p:sp>
        <p:nvSpPr>
          <p:cNvPr id="4" name="Abgerundetes Rechteck 3"/>
          <p:cNvSpPr/>
          <p:nvPr/>
        </p:nvSpPr>
        <p:spPr>
          <a:xfrm>
            <a:off x="747019" y="1144131"/>
            <a:ext cx="7822376" cy="732918"/>
          </a:xfrm>
          <a:prstGeom prst="roundRect">
            <a:avLst/>
          </a:prstGeom>
          <a:solidFill>
            <a:srgbClr val="009587">
              <a:alpha val="10000"/>
            </a:srgbClr>
          </a:solidFill>
          <a:ln w="25400">
            <a:solidFill>
              <a:srgbClr val="438ECC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2800" b="1" dirty="0" err="1" smtClean="0">
                <a:solidFill>
                  <a:srgbClr val="009587"/>
                </a:solidFill>
                <a:effectLst/>
                <a:latin typeface="Courier New"/>
                <a:cs typeface="Courier New"/>
              </a:rPr>
              <a:t>git</a:t>
            </a:r>
            <a:r>
              <a:rPr lang="de-DE" sz="2800" b="1" dirty="0" smtClean="0">
                <a:solidFill>
                  <a:srgbClr val="009587"/>
                </a:solidFill>
                <a:effectLst/>
                <a:latin typeface="Courier New"/>
                <a:cs typeface="Courier New"/>
              </a:rPr>
              <a:t> </a:t>
            </a:r>
            <a:r>
              <a:rPr lang="de-DE" sz="2800" b="1" dirty="0" err="1" smtClean="0">
                <a:solidFill>
                  <a:srgbClr val="009587"/>
                </a:solidFill>
                <a:effectLst/>
                <a:latin typeface="Courier New"/>
                <a:cs typeface="Courier New"/>
              </a:rPr>
              <a:t>merge</a:t>
            </a:r>
            <a:r>
              <a:rPr lang="de-DE" sz="2800" b="1" dirty="0" smtClean="0">
                <a:solidFill>
                  <a:srgbClr val="009587"/>
                </a:solidFill>
                <a:effectLst/>
                <a:latin typeface="Courier New"/>
                <a:cs typeface="Courier New"/>
              </a:rPr>
              <a:t>-base HEAD..</a:t>
            </a:r>
            <a:r>
              <a:rPr lang="de-DE" sz="2800" b="1" dirty="0" err="1" smtClean="0">
                <a:solidFill>
                  <a:srgbClr val="009587"/>
                </a:solidFill>
                <a:effectLst/>
                <a:latin typeface="Courier New"/>
                <a:cs typeface="Courier New"/>
              </a:rPr>
              <a:t>master</a:t>
            </a:r>
            <a:endParaRPr lang="de-DE" sz="2800" b="1" dirty="0" smtClean="0">
              <a:solidFill>
                <a:srgbClr val="009587"/>
              </a:solidFill>
              <a:effectLst/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5346287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80</Words>
  <Application>Microsoft Macintosh PowerPoint</Application>
  <PresentationFormat>Bildschirmpräsentation (4:3)</PresentationFormat>
  <Paragraphs>23</Paragraphs>
  <Slides>5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6" baseType="lpstr">
      <vt:lpstr>Office-Design</vt:lpstr>
      <vt:lpstr>W-JAX 07.11.14 | WORKSHOP</vt:lpstr>
      <vt:lpstr>NORMAL</vt:lpstr>
      <vt:lpstr>ZWISCHENTITEL</vt:lpstr>
      <vt:lpstr>DEZENTRALES REPOSITORY 1</vt:lpstr>
      <vt:lpstr>GIT MERGE-BASE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Nils Hartmann</dc:creator>
  <cp:lastModifiedBy>Nils Hartmann</cp:lastModifiedBy>
  <cp:revision>23</cp:revision>
  <dcterms:created xsi:type="dcterms:W3CDTF">2014-09-28T20:48:12Z</dcterms:created>
  <dcterms:modified xsi:type="dcterms:W3CDTF">2014-10-01T20:25:23Z</dcterms:modified>
</cp:coreProperties>
</file>