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427"/>
    <a:srgbClr val="E1A294"/>
    <a:srgbClr val="F42434"/>
    <a:srgbClr val="438ECC"/>
    <a:srgbClr val="009587"/>
    <a:srgbClr val="EFEFEE"/>
    <a:srgbClr val="929191"/>
    <a:srgbClr val="EEA99F"/>
    <a:srgbClr val="EA5355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6" autoAdjust="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084763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415390"/>
            <a:ext cx="8512232" cy="17160"/>
          </a:xfrm>
          <a:prstGeom prst="line">
            <a:avLst/>
          </a:prstGeom>
          <a:ln w="63500">
            <a:solidFill>
              <a:srgbClr val="E1A29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 userDrawn="1"/>
        </p:nvSpPr>
        <p:spPr>
          <a:xfrm>
            <a:off x="315884" y="6456363"/>
            <a:ext cx="8601132" cy="6153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600" dirty="0" smtClean="0">
                <a:solidFill>
                  <a:srgbClr val="929191"/>
                </a:solidFill>
              </a:rPr>
              <a:t>RENÉ PREISSEL, NILS HARTMANN | W-JAX 07. NOVEMBER 2014</a:t>
            </a:r>
            <a:endParaRPr lang="de-DE" sz="1600" dirty="0">
              <a:solidFill>
                <a:srgbClr val="929191"/>
              </a:solidFill>
            </a:endParaRP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5884" y="6527800"/>
            <a:ext cx="247816" cy="2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Normal ohne Fuss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596467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 OHNE FUSSZEILE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E844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5234" y="2403566"/>
            <a:ext cx="569467" cy="5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5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754740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328586" y="185738"/>
            <a:ext cx="8229600" cy="446128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/>
          <a:p>
            <a:r>
              <a:rPr lang="de-DE" dirty="0" smtClean="0"/>
              <a:t>FOLIE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0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W-JAX 07.11.14 | WORKSHOP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 flipV="1">
            <a:off x="315884" y="6316465"/>
            <a:ext cx="8512232" cy="17160"/>
          </a:xfrm>
          <a:prstGeom prst="line">
            <a:avLst/>
          </a:prstGeom>
          <a:ln w="63500">
            <a:solidFill>
              <a:srgbClr val="E844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937800" y="3035300"/>
            <a:ext cx="7046502" cy="2369791"/>
          </a:xfrm>
          <a:prstGeom prst="rect">
            <a:avLst/>
          </a:prstGeom>
          <a:solidFill>
            <a:srgbClr val="E84427"/>
          </a:solidFill>
          <a:ln>
            <a:noFill/>
          </a:ln>
          <a:effectLst>
            <a:outerShdw blurRad="50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9"/>
          <p:cNvSpPr txBox="1">
            <a:spLocks/>
          </p:cNvSpPr>
          <p:nvPr/>
        </p:nvSpPr>
        <p:spPr>
          <a:xfrm>
            <a:off x="2482918" y="3247172"/>
            <a:ext cx="6407150" cy="80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 smtClean="0"/>
              <a:t>WERDEN SIE GIT EXPERTE!</a:t>
            </a:r>
            <a:endParaRPr lang="de-DE" sz="3600" dirty="0"/>
          </a:p>
        </p:txBody>
      </p:sp>
      <p:sp>
        <p:nvSpPr>
          <p:cNvPr id="9" name="Textplatzhalter 11"/>
          <p:cNvSpPr txBox="1">
            <a:spLocks/>
          </p:cNvSpPr>
          <p:nvPr/>
        </p:nvSpPr>
        <p:spPr>
          <a:xfrm>
            <a:off x="2482918" y="4451091"/>
            <a:ext cx="6407150" cy="7942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rgbClr val="EFEF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Ren</a:t>
            </a:r>
            <a:r>
              <a:rPr lang="de-DE" sz="2000" dirty="0" smtClean="0"/>
              <a:t>é </a:t>
            </a:r>
            <a:r>
              <a:rPr lang="de-DE" sz="2000" dirty="0" err="1" smtClean="0"/>
              <a:t>Preißel</a:t>
            </a:r>
            <a:r>
              <a:rPr lang="de-DE" sz="2000" dirty="0" smtClean="0"/>
              <a:t> (</a:t>
            </a:r>
            <a:r>
              <a:rPr lang="de-DE" sz="2000" dirty="0" err="1" smtClean="0"/>
              <a:t>eToSquare</a:t>
            </a:r>
            <a:r>
              <a:rPr lang="de-DE" sz="2000" dirty="0" smtClean="0"/>
              <a:t>)</a:t>
            </a:r>
          </a:p>
          <a:p>
            <a:r>
              <a:rPr lang="de-DE" sz="2000" dirty="0" smtClean="0"/>
              <a:t>Nils Hartmann (Techniker Krankenkasse)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2482918" y="3846860"/>
            <a:ext cx="5245534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00" y="3648616"/>
            <a:ext cx="11557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5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NORMAL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741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GIT INTERNAS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Objektdatenbank und Referenzen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ZWISCHENTITEL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86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18"/>
          <p:cNvSpPr>
            <a:spLocks noGrp="1"/>
          </p:cNvSpPr>
          <p:nvPr>
            <p:ph idx="1"/>
          </p:nvPr>
        </p:nvSpPr>
        <p:spPr>
          <a:xfrm>
            <a:off x="5462588" y="1041400"/>
            <a:ext cx="3365527" cy="5596467"/>
          </a:xfrm>
        </p:spPr>
        <p:txBody>
          <a:bodyPr/>
          <a:lstStyle/>
          <a:p>
            <a:pPr marL="223234" indent="0">
              <a:buNone/>
              <a:defRPr sz="1800"/>
            </a:pPr>
            <a:r>
              <a:rPr lang="de-DE" b="1" u="sng" dirty="0" smtClean="0"/>
              <a:t>DAS REPOSITORY</a:t>
            </a:r>
          </a:p>
          <a:p>
            <a:pPr marL="383808" indent="-160574">
              <a:defRPr sz="1800"/>
            </a:pPr>
            <a:r>
              <a:rPr lang="de-DE" b="1" dirty="0" smtClean="0">
                <a:solidFill>
                  <a:srgbClr val="009587"/>
                </a:solidFill>
              </a:rPr>
              <a:t>Effizienter </a:t>
            </a:r>
            <a:r>
              <a:rPr lang="de-DE" b="1" dirty="0">
                <a:solidFill>
                  <a:srgbClr val="009587"/>
                </a:solidFill>
              </a:rPr>
              <a:t>Objektspeicher</a:t>
            </a:r>
          </a:p>
          <a:p>
            <a:pPr marL="383808" indent="-160574">
              <a:defRPr sz="1800"/>
            </a:pPr>
            <a:r>
              <a:rPr lang="de-DE" dirty="0"/>
              <a:t>Für alle Inhalte werden </a:t>
            </a:r>
            <a:r>
              <a:rPr lang="de-DE" b="1" dirty="0">
                <a:solidFill>
                  <a:srgbClr val="009587"/>
                </a:solidFill>
              </a:rPr>
              <a:t>Hash-Werte</a:t>
            </a:r>
            <a:r>
              <a:rPr lang="de-DE" dirty="0"/>
              <a:t> als Schlüssel berechnet (SHA, 160 Bit)</a:t>
            </a:r>
          </a:p>
          <a:p>
            <a:pPr marL="383808" indent="-160574">
              <a:defRPr sz="1800"/>
            </a:pPr>
            <a:r>
              <a:rPr lang="de-DE" dirty="0"/>
              <a:t>Trennung von Dateiinhalt und Dateiname</a:t>
            </a:r>
          </a:p>
          <a:p>
            <a:pPr marL="383808" indent="-160574">
              <a:defRPr sz="1800"/>
            </a:pPr>
            <a:r>
              <a:rPr lang="de-DE" dirty="0"/>
              <a:t>Alle Inhalte werden nur einmal gespeichert</a:t>
            </a:r>
          </a:p>
          <a:p>
            <a:pPr marL="383808" indent="-160574">
              <a:defRPr sz="1800"/>
            </a:pPr>
            <a:endParaRPr lang="de-DE" dirty="0"/>
          </a:p>
          <a:p>
            <a:pPr marL="383808" indent="-160574">
              <a:defRPr sz="1800"/>
            </a:pPr>
            <a:r>
              <a:rPr lang="de-DE" b="1" dirty="0" err="1">
                <a:solidFill>
                  <a:srgbClr val="009587"/>
                </a:solidFill>
              </a:rPr>
              <a:t>Blobs</a:t>
            </a:r>
            <a:r>
              <a:rPr lang="de-DE" dirty="0">
                <a:solidFill>
                  <a:srgbClr val="009587"/>
                </a:solidFill>
              </a:rPr>
              <a:t> </a:t>
            </a:r>
            <a:r>
              <a:rPr lang="de-DE" dirty="0"/>
              <a:t>- Dateiinhalt</a:t>
            </a:r>
          </a:p>
          <a:p>
            <a:pPr marL="383808" indent="-160574">
              <a:defRPr sz="1800"/>
            </a:pPr>
            <a:r>
              <a:rPr lang="de-DE" b="1" dirty="0" err="1">
                <a:solidFill>
                  <a:srgbClr val="009587"/>
                </a:solidFill>
              </a:rPr>
              <a:t>Trees</a:t>
            </a:r>
            <a:r>
              <a:rPr lang="de-DE" dirty="0">
                <a:solidFill>
                  <a:srgbClr val="009587"/>
                </a:solidFill>
              </a:rPr>
              <a:t> </a:t>
            </a:r>
            <a:r>
              <a:rPr lang="de-DE" dirty="0"/>
              <a:t>- Verzeichnisse mit Verweisen auf Inhalte</a:t>
            </a:r>
          </a:p>
          <a:p>
            <a:pPr marL="383808" indent="-160574">
              <a:defRPr sz="1800"/>
            </a:pPr>
            <a:r>
              <a:rPr lang="de-DE" b="1" dirty="0" err="1">
                <a:solidFill>
                  <a:srgbClr val="009587"/>
                </a:solidFill>
              </a:rPr>
              <a:t>Commits</a:t>
            </a:r>
            <a:r>
              <a:rPr lang="de-DE" dirty="0">
                <a:solidFill>
                  <a:srgbClr val="009587"/>
                </a:solidFill>
              </a:rPr>
              <a:t> </a:t>
            </a:r>
            <a:r>
              <a:rPr lang="de-DE" dirty="0"/>
              <a:t>- Versionen von hierarchischen Verzeichnisstrukturen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DEZENTRALES REPOSITORY 1</a:t>
            </a:r>
            <a:endParaRPr lang="de-DE" dirty="0"/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4" y="1313961"/>
            <a:ext cx="5081141" cy="49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7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cs typeface="Courier New"/>
            </a:endParaRPr>
          </a:p>
          <a:p>
            <a:endParaRPr lang="de-DE" dirty="0" smtClean="0">
              <a:cs typeface="Courier New"/>
            </a:endParaRPr>
          </a:p>
          <a:p>
            <a:r>
              <a:rPr lang="de-DE" dirty="0" err="1" smtClean="0">
                <a:cs typeface="Courier New"/>
              </a:rPr>
              <a:t>Dasdas</a:t>
            </a:r>
            <a:endParaRPr lang="de-DE" dirty="0" smtClean="0">
              <a:cs typeface="Courier New"/>
            </a:endParaRPr>
          </a:p>
          <a:p>
            <a:r>
              <a:rPr lang="de-DE" dirty="0" err="1" smtClean="0">
                <a:cs typeface="Courier New"/>
              </a:rPr>
              <a:t>Lorem</a:t>
            </a:r>
            <a:r>
              <a:rPr lang="de-DE" dirty="0" smtClean="0">
                <a:cs typeface="Courier New"/>
              </a:rPr>
              <a:t> </a:t>
            </a:r>
            <a:r>
              <a:rPr lang="de-DE" dirty="0" err="1" smtClean="0">
                <a:cs typeface="Courier New"/>
              </a:rPr>
              <a:t>ipsum</a:t>
            </a:r>
            <a:endParaRPr lang="de-DE" dirty="0" smtClean="0">
              <a:cs typeface="Courier New"/>
            </a:endParaRPr>
          </a:p>
          <a:p>
            <a:r>
              <a:rPr lang="de-DE" dirty="0" err="1" smtClean="0">
                <a:cs typeface="Courier New"/>
              </a:rPr>
              <a:t>Giterius</a:t>
            </a:r>
            <a:r>
              <a:rPr lang="de-DE" dirty="0" smtClean="0">
                <a:cs typeface="Courier New"/>
              </a:rPr>
              <a:t> </a:t>
            </a:r>
            <a:r>
              <a:rPr lang="de-DE" dirty="0" err="1" smtClean="0">
                <a:cs typeface="Courier New"/>
              </a:rPr>
              <a:t>abstraktus</a:t>
            </a:r>
            <a:endParaRPr lang="de-DE" dirty="0">
              <a:cs typeface="Courier New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GIT MERGE-BASE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47019" y="1144131"/>
            <a:ext cx="7822376" cy="732918"/>
          </a:xfrm>
          <a:prstGeom prst="roundRect">
            <a:avLst/>
          </a:prstGeom>
          <a:solidFill>
            <a:srgbClr val="009587">
              <a:alpha val="10000"/>
            </a:srgbClr>
          </a:solidFill>
          <a:ln w="25400">
            <a:solidFill>
              <a:srgbClr val="438E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800" b="1" dirty="0" err="1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git</a:t>
            </a:r>
            <a:r>
              <a:rPr lang="de-DE" sz="2800" b="1" dirty="0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800" b="1" dirty="0" err="1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merge</a:t>
            </a:r>
            <a:r>
              <a:rPr lang="de-DE" sz="2800" b="1" dirty="0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-base HEAD..</a:t>
            </a:r>
            <a:r>
              <a:rPr lang="de-DE" sz="2800" b="1" dirty="0" err="1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master</a:t>
            </a:r>
            <a:endParaRPr lang="de-DE" sz="2800" b="1" dirty="0" smtClean="0">
              <a:solidFill>
                <a:srgbClr val="009587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46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Bildschirmpräsentation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W-JAX 07.11.14 | WORKSHOP</vt:lpstr>
      <vt:lpstr>NORMAL</vt:lpstr>
      <vt:lpstr>ZWISCHENTITEL</vt:lpstr>
      <vt:lpstr>DEZENTRALES REPOSITORY 1</vt:lpstr>
      <vt:lpstr>GIT MERGE-BASE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24</cp:revision>
  <dcterms:created xsi:type="dcterms:W3CDTF">2014-09-28T20:48:12Z</dcterms:created>
  <dcterms:modified xsi:type="dcterms:W3CDTF">2014-10-03T07:34:28Z</dcterms:modified>
</cp:coreProperties>
</file>