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s/slide9.xml" ContentType="application/vnd.openxmlformats-officedocument.presentationml.slide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Default Extension="wdp" ContentType="image/vnd.ms-photo"/>
  <Default Extension="jpeg" ContentType="image/jpeg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2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1" r:id="rId2"/>
    <p:sldId id="297" r:id="rId3"/>
    <p:sldId id="316" r:id="rId4"/>
    <p:sldId id="319" r:id="rId5"/>
    <p:sldId id="322" r:id="rId6"/>
    <p:sldId id="321" r:id="rId7"/>
    <p:sldId id="320" r:id="rId8"/>
    <p:sldId id="323" r:id="rId9"/>
    <p:sldId id="318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939" autoAdjust="0"/>
    <p:restoredTop sz="94665" autoAdjust="0"/>
  </p:normalViewPr>
  <p:slideViewPr>
    <p:cSldViewPr snapToGrid="0" snapToObjects="1">
      <p:cViewPr varScale="1">
        <p:scale>
          <a:sx n="137" d="100"/>
          <a:sy n="137" d="100"/>
        </p:scale>
        <p:origin x="-1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14.09.2014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14.09.2014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07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Ausgangssituation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Synergy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Repositories</a:t>
            </a:r>
            <a:r>
              <a:rPr lang="de-DE" dirty="0" smtClean="0"/>
              <a:t> &amp;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Entwicklungsprozess mit </a:t>
            </a:r>
            <a:r>
              <a:rPr lang="de-DE" dirty="0" err="1" smtClean="0"/>
              <a:t>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Tooling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Einführung</a:t>
            </a:r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60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Einstieg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181100"/>
            <a:ext cx="8229600" cy="520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anlegen:</a:t>
            </a:r>
            <a:b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smtClean="0">
                <a:solidFill>
                  <a:srgbClr val="77736F"/>
                </a:solidFill>
              </a:rPr>
              <a:t>Dateien zum nächsten </a:t>
            </a:r>
            <a:r>
              <a:rPr lang="de-DE" sz="2800" dirty="0" err="1" smtClean="0">
                <a:solidFill>
                  <a:srgbClr val="77736F"/>
                </a:solidFill>
              </a:rPr>
              <a:t>Commit</a:t>
            </a:r>
            <a:r>
              <a:rPr lang="de-DE" sz="2800" dirty="0" smtClean="0">
                <a:solidFill>
                  <a:srgbClr val="77736F"/>
                </a:solidFill>
              </a:rPr>
              <a:t> hinzufügen: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add</a:t>
            </a:r>
            <a:endParaRPr lang="de-DE" sz="2800" dirty="0" smtClean="0">
              <a:solidFill>
                <a:srgbClr val="77736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err="1" smtClean="0">
                <a:solidFill>
                  <a:srgbClr val="77736F"/>
                </a:solidFill>
              </a:rPr>
              <a:t>Commit</a:t>
            </a:r>
            <a:r>
              <a:rPr lang="de-DE" sz="2800" dirty="0" smtClean="0">
                <a:solidFill>
                  <a:srgbClr val="77736F"/>
                </a:solidFill>
              </a:rPr>
              <a:t> anlegen: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commit</a:t>
            </a:r>
            <a:r>
              <a:rPr lang="de-DE" sz="2800" dirty="0" smtClean="0">
                <a:solidFill>
                  <a:srgbClr val="77736F"/>
                </a:solidFill>
              </a:rPr>
              <a:t> –m &lt;</a:t>
            </a:r>
            <a:r>
              <a:rPr lang="de-DE" sz="2800" dirty="0" err="1" smtClean="0">
                <a:solidFill>
                  <a:srgbClr val="77736F"/>
                </a:solidFill>
              </a:rPr>
              <a:t>message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gui</a:t>
            </a:r>
            <a:endParaRPr lang="de-DE" sz="2800" dirty="0" smtClean="0">
              <a:solidFill>
                <a:srgbClr val="77736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smtClean="0">
                <a:solidFill>
                  <a:srgbClr val="77736F"/>
                </a:solidFill>
              </a:rPr>
              <a:t>Dateien vom nächsten </a:t>
            </a:r>
            <a:r>
              <a:rPr lang="de-DE" sz="2800" dirty="0" err="1" smtClean="0">
                <a:solidFill>
                  <a:srgbClr val="77736F"/>
                </a:solidFill>
              </a:rPr>
              <a:t>Commit</a:t>
            </a:r>
            <a:r>
              <a:rPr lang="de-DE" sz="2800" dirty="0" smtClean="0">
                <a:solidFill>
                  <a:srgbClr val="77736F"/>
                </a:solidFill>
              </a:rPr>
              <a:t> entfernen: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rm</a:t>
            </a:r>
            <a:endParaRPr lang="de-DE" sz="2800" dirty="0" smtClean="0">
              <a:solidFill>
                <a:srgbClr val="77736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smtClean="0">
                <a:solidFill>
                  <a:srgbClr val="77736F"/>
                </a:solidFill>
              </a:rPr>
              <a:t>Historie ansehen: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smtClean="0">
                <a:solidFill>
                  <a:srgbClr val="77736F"/>
                </a:solidFill>
              </a:rPr>
              <a:t>log / </a:t>
            </a:r>
            <a:r>
              <a:rPr lang="de-DE" sz="2800" dirty="0" err="1" smtClean="0">
                <a:solidFill>
                  <a:srgbClr val="77736F"/>
                </a:solidFill>
              </a:rPr>
              <a:t>gitk</a:t>
            </a:r>
            <a:r>
              <a:rPr lang="de-DE" sz="2800" dirty="0" smtClean="0">
                <a:solidFill>
                  <a:srgbClr val="77736F"/>
                </a:solidFill>
              </a:rPr>
              <a:t> --all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3200" b="0" i="0" u="none" strike="noStrike" kern="1200" cap="none" spc="0" normalizeH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de-DE" sz="3200" dirty="0" smtClean="0">
              <a:solidFill>
                <a:srgbClr val="77736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Objektdatabase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181100"/>
            <a:ext cx="8229600" cy="520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Anzeige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beliebigen Objekten (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blob,tree,commit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b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cat-file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–p &lt;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de-DE" sz="2800" dirty="0" smtClean="0">
                <a:solidFill>
                  <a:srgbClr val="77736F"/>
                </a:solidFill>
              </a:rPr>
              <a:t>Anzeige eines </a:t>
            </a:r>
            <a:r>
              <a:rPr lang="de-DE" sz="2800" dirty="0" err="1" smtClean="0">
                <a:solidFill>
                  <a:srgbClr val="77736F"/>
                </a:solidFill>
              </a:rPr>
              <a:t>Trees</a:t>
            </a:r>
            <a:r>
              <a:rPr lang="de-DE" sz="2800" dirty="0" smtClean="0">
                <a:solidFill>
                  <a:srgbClr val="77736F"/>
                </a:solidFill>
              </a:rPr>
              <a:t>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ls</a:t>
            </a:r>
            <a:r>
              <a:rPr lang="de-DE" sz="2800" dirty="0" err="1" smtClean="0">
                <a:solidFill>
                  <a:srgbClr val="77736F"/>
                </a:solidFill>
              </a:rPr>
              <a:t>-tree</a:t>
            </a:r>
            <a:r>
              <a:rPr lang="de-DE" sz="2800" dirty="0" smtClean="0">
                <a:solidFill>
                  <a:srgbClr val="77736F"/>
                </a:solidFill>
              </a:rPr>
              <a:t> –r –t &lt;</a:t>
            </a:r>
            <a:r>
              <a:rPr lang="de-DE" sz="2800" dirty="0" err="1" smtClean="0">
                <a:solidFill>
                  <a:srgbClr val="77736F"/>
                </a:solidFill>
              </a:rPr>
              <a:t>tree-ish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de-DE" sz="2800" dirty="0" smtClean="0">
                <a:solidFill>
                  <a:srgbClr val="77736F"/>
                </a:solidFill>
              </a:rPr>
              <a:t>Neues </a:t>
            </a:r>
            <a:r>
              <a:rPr lang="de-DE" sz="2800" dirty="0" err="1" smtClean="0">
                <a:solidFill>
                  <a:srgbClr val="77736F"/>
                </a:solidFill>
              </a:rPr>
              <a:t>Commit</a:t>
            </a:r>
            <a:r>
              <a:rPr lang="de-DE" sz="2800" dirty="0" smtClean="0">
                <a:solidFill>
                  <a:srgbClr val="77736F"/>
                </a:solidFill>
              </a:rPr>
              <a:t> zusammenstellen: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commit-tree</a:t>
            </a:r>
            <a:r>
              <a:rPr lang="de-DE" sz="2800" dirty="0" smtClean="0">
                <a:solidFill>
                  <a:srgbClr val="77736F"/>
                </a:solidFill>
              </a:rPr>
              <a:t> –p &lt;</a:t>
            </a:r>
            <a:r>
              <a:rPr lang="de-DE" sz="2800" dirty="0" err="1" smtClean="0">
                <a:solidFill>
                  <a:srgbClr val="77736F"/>
                </a:solidFill>
              </a:rPr>
              <a:t>parent</a:t>
            </a:r>
            <a:r>
              <a:rPr lang="de-DE" sz="2800" dirty="0" smtClean="0">
                <a:solidFill>
                  <a:srgbClr val="77736F"/>
                </a:solidFill>
              </a:rPr>
              <a:t>&gt; -m &lt;</a:t>
            </a:r>
            <a:r>
              <a:rPr lang="de-DE" sz="2800" dirty="0" err="1" smtClean="0">
                <a:solidFill>
                  <a:srgbClr val="77736F"/>
                </a:solidFill>
              </a:rPr>
              <a:t>message</a:t>
            </a:r>
            <a:r>
              <a:rPr lang="de-DE" sz="2800" dirty="0" smtClean="0">
                <a:solidFill>
                  <a:srgbClr val="77736F"/>
                </a:solidFill>
              </a:rPr>
              <a:t>&gt; &lt;</a:t>
            </a:r>
            <a:r>
              <a:rPr lang="de-DE" sz="2800" dirty="0" err="1" smtClean="0">
                <a:solidFill>
                  <a:srgbClr val="77736F"/>
                </a:solidFill>
              </a:rPr>
              <a:t>tree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de-DE" sz="2800" dirty="0" err="1" smtClean="0">
                <a:solidFill>
                  <a:srgbClr val="77736F"/>
                </a:solidFill>
              </a:rPr>
              <a:t>Garbage</a:t>
            </a:r>
            <a:r>
              <a:rPr lang="de-DE" sz="2800" dirty="0" smtClean="0">
                <a:solidFill>
                  <a:srgbClr val="77736F"/>
                </a:solidFill>
              </a:rPr>
              <a:t> finden: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fsck</a:t>
            </a:r>
            <a:r>
              <a:rPr lang="de-DE" sz="2800" dirty="0" smtClean="0">
                <a:solidFill>
                  <a:srgbClr val="77736F"/>
                </a:solidFill>
              </a:rPr>
              <a:t> </a:t>
            </a:r>
            <a:r>
              <a:rPr lang="de-DE" sz="2800" dirty="0" err="1" smtClean="0">
                <a:solidFill>
                  <a:srgbClr val="77736F"/>
                </a:solidFill>
              </a:rPr>
              <a:t>--unreachable</a:t>
            </a:r>
            <a:endParaRPr lang="de-DE" sz="2800" dirty="0" smtClean="0">
              <a:solidFill>
                <a:srgbClr val="77736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3200" b="0" i="0" u="none" strike="noStrike" kern="1200" cap="none" spc="0" normalizeH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de-DE" sz="3200" dirty="0" smtClean="0">
              <a:solidFill>
                <a:srgbClr val="77736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Branches</a:t>
            </a:r>
            <a:r>
              <a:rPr lang="de-DE" dirty="0" smtClean="0"/>
              <a:t> / Tags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181100"/>
            <a:ext cx="8229600" cy="5205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anzeigen:</a:t>
            </a:r>
            <a:b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-v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 anlegen: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 &lt;</a:t>
            </a:r>
            <a:r>
              <a:rPr lang="de-DE" sz="2800" dirty="0" err="1" smtClean="0">
                <a:solidFill>
                  <a:srgbClr val="77736F"/>
                </a:solidFill>
              </a:rPr>
              <a:t>name</a:t>
            </a:r>
            <a:r>
              <a:rPr lang="de-DE" sz="2800" dirty="0" smtClean="0">
                <a:solidFill>
                  <a:srgbClr val="77736F"/>
                </a:solidFill>
              </a:rPr>
              <a:t>&gt; [&lt;</a:t>
            </a:r>
            <a:r>
              <a:rPr lang="de-DE" sz="2800" dirty="0" err="1" smtClean="0">
                <a:solidFill>
                  <a:srgbClr val="77736F"/>
                </a:solidFill>
              </a:rPr>
              <a:t>start-commit</a:t>
            </a:r>
            <a:r>
              <a:rPr lang="de-DE" sz="2800" dirty="0" smtClean="0">
                <a:solidFill>
                  <a:srgbClr val="77736F"/>
                </a:solidFill>
              </a:rPr>
              <a:t>&gt;]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 wechseln: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checkout</a:t>
            </a:r>
            <a:r>
              <a:rPr lang="de-DE" sz="2800" dirty="0" smtClean="0">
                <a:solidFill>
                  <a:srgbClr val="77736F"/>
                </a:solidFill>
              </a:rPr>
              <a:t> &lt;</a:t>
            </a: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 löschen: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 –d | -D &lt;</a:t>
            </a:r>
            <a:r>
              <a:rPr lang="de-DE" sz="2800" dirty="0" err="1" smtClean="0">
                <a:solidFill>
                  <a:srgbClr val="77736F"/>
                </a:solidFill>
              </a:rPr>
              <a:t>branch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smtClean="0">
                <a:solidFill>
                  <a:srgbClr val="77736F"/>
                </a:solidFill>
              </a:rPr>
              <a:t>Tag anzeigen: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smtClean="0">
                <a:solidFill>
                  <a:srgbClr val="77736F"/>
                </a:solidFill>
              </a:rPr>
              <a:t>tag –v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dirty="0" smtClean="0">
                <a:solidFill>
                  <a:srgbClr val="77736F"/>
                </a:solidFill>
              </a:rPr>
              <a:t>Tag anlegen:</a:t>
            </a:r>
            <a:br>
              <a:rPr lang="de-DE" sz="2800" dirty="0" smtClean="0">
                <a:solidFill>
                  <a:srgbClr val="77736F"/>
                </a:solidFill>
              </a:rPr>
            </a:br>
            <a:r>
              <a:rPr lang="de-DE" sz="2800" dirty="0" smtClean="0">
                <a:solidFill>
                  <a:srgbClr val="77736F"/>
                </a:solidFill>
              </a:rPr>
              <a:t>tag –a &lt;</a:t>
            </a:r>
            <a:r>
              <a:rPr lang="de-DE" sz="2800" dirty="0" err="1" smtClean="0">
                <a:solidFill>
                  <a:srgbClr val="77736F"/>
                </a:solidFill>
              </a:rPr>
              <a:t>name</a:t>
            </a:r>
            <a:r>
              <a:rPr lang="de-DE" sz="2800" dirty="0" smtClean="0">
                <a:solidFill>
                  <a:srgbClr val="77736F"/>
                </a:solidFill>
              </a:rPr>
              <a:t>&gt; &lt;</a:t>
            </a:r>
            <a:r>
              <a:rPr lang="de-DE" sz="2800" dirty="0" err="1" smtClean="0">
                <a:solidFill>
                  <a:srgbClr val="77736F"/>
                </a:solidFill>
              </a:rPr>
              <a:t>commit-oder-ref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Geheimnisse des Index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181100"/>
            <a:ext cx="8229600" cy="5205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Anzeige: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ls-files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--stage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Datei/Änderungen zum Index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hinzufügen: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3200" b="0" i="0" u="none" strike="noStrike" kern="1200" cap="none" spc="0" normalizeH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de-DE" sz="3200" b="0" i="0" u="none" strike="noStrike" kern="1200" cap="none" spc="0" normalizeH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update-index</a:t>
            </a:r>
            <a:endParaRPr kumimoji="0" lang="de-DE" sz="3200" b="0" i="0" u="none" strike="noStrike" kern="1200" cap="none" spc="0" normalizeH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leeren: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read-tree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--empty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3200" noProof="0" dirty="0" smtClean="0">
                <a:solidFill>
                  <a:srgbClr val="77736F"/>
                </a:solidFill>
              </a:rPr>
              <a:t>Index mit </a:t>
            </a:r>
            <a:r>
              <a:rPr lang="de-DE" sz="3200" noProof="0" dirty="0" err="1" smtClean="0">
                <a:solidFill>
                  <a:srgbClr val="77736F"/>
                </a:solidFill>
              </a:rPr>
              <a:t>Tree</a:t>
            </a:r>
            <a:r>
              <a:rPr lang="de-DE" sz="3200" noProof="0" dirty="0" smtClean="0">
                <a:solidFill>
                  <a:srgbClr val="77736F"/>
                </a:solidFill>
              </a:rPr>
              <a:t> füllen / vereinigen: </a:t>
            </a:r>
            <a:br>
              <a:rPr lang="de-DE" sz="3200" noProof="0" dirty="0" smtClean="0">
                <a:solidFill>
                  <a:srgbClr val="77736F"/>
                </a:solidFill>
              </a:rPr>
            </a:br>
            <a:r>
              <a:rPr lang="de-DE" sz="3200" noProof="0" dirty="0" err="1" smtClean="0">
                <a:solidFill>
                  <a:srgbClr val="77736F"/>
                </a:solidFill>
              </a:rPr>
              <a:t>read-tree</a:t>
            </a:r>
            <a:r>
              <a:rPr lang="de-DE" sz="3200" noProof="0" dirty="0" smtClean="0">
                <a:solidFill>
                  <a:srgbClr val="77736F"/>
                </a:solidFill>
              </a:rPr>
              <a:t> –m –i </a:t>
            </a:r>
            <a:r>
              <a:rPr lang="de-DE" sz="3200" noProof="0" dirty="0" err="1" smtClean="0">
                <a:solidFill>
                  <a:srgbClr val="77736F"/>
                </a:solidFill>
              </a:rPr>
              <a:t>--prefix</a:t>
            </a:r>
            <a:r>
              <a:rPr lang="de-DE" sz="3200" noProof="0" dirty="0" smtClean="0">
                <a:solidFill>
                  <a:srgbClr val="77736F"/>
                </a:solidFill>
              </a:rPr>
              <a:t> &lt;</a:t>
            </a:r>
            <a:r>
              <a:rPr lang="de-DE" sz="3200" noProof="0" dirty="0" err="1" smtClean="0">
                <a:solidFill>
                  <a:srgbClr val="77736F"/>
                </a:solidFill>
              </a:rPr>
              <a:t>path</a:t>
            </a:r>
            <a:r>
              <a:rPr lang="de-DE" sz="3200" noProof="0" dirty="0" smtClean="0">
                <a:solidFill>
                  <a:srgbClr val="77736F"/>
                </a:solidFill>
              </a:rPr>
              <a:t>&gt;/ &lt;</a:t>
            </a:r>
            <a:r>
              <a:rPr lang="de-DE" sz="3200" noProof="0" dirty="0" err="1" smtClean="0">
                <a:solidFill>
                  <a:srgbClr val="77736F"/>
                </a:solidFill>
              </a:rPr>
              <a:t>tree-ish</a:t>
            </a:r>
            <a:r>
              <a:rPr lang="de-DE" sz="3200" noProof="0" dirty="0" smtClean="0">
                <a:solidFill>
                  <a:srgbClr val="77736F"/>
                </a:solidFill>
              </a:rPr>
              <a:t>&gt;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3200" baseline="0" noProof="0" dirty="0" err="1" smtClean="0">
                <a:solidFill>
                  <a:srgbClr val="77736F"/>
                </a:solidFill>
              </a:rPr>
              <a:t>Tree</a:t>
            </a:r>
            <a:r>
              <a:rPr lang="de-DE" sz="3200" baseline="0" noProof="0" dirty="0" smtClean="0">
                <a:solidFill>
                  <a:srgbClr val="77736F"/>
                </a:solidFill>
              </a:rPr>
              <a:t> schreiben: </a:t>
            </a:r>
            <a:r>
              <a:rPr lang="de-DE" sz="3200" baseline="0" noProof="0" dirty="0" err="1" smtClean="0">
                <a:solidFill>
                  <a:srgbClr val="77736F"/>
                </a:solidFill>
              </a:rPr>
              <a:t>write-tree</a:t>
            </a:r>
            <a:endParaRPr lang="de-DE" sz="3200" baseline="0" noProof="0" dirty="0" smtClean="0">
              <a:solidFill>
                <a:srgbClr val="77736F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de-DE" sz="3200" dirty="0" smtClean="0">
                <a:solidFill>
                  <a:srgbClr val="77736F"/>
                </a:solidFill>
              </a:rPr>
              <a:t>„</a:t>
            </a:r>
            <a:r>
              <a:rPr lang="de-DE" sz="3200" dirty="0" err="1" smtClean="0">
                <a:solidFill>
                  <a:srgbClr val="77736F"/>
                </a:solidFill>
              </a:rPr>
              <a:t>Getrackte</a:t>
            </a:r>
            <a:r>
              <a:rPr lang="de-DE" sz="3200" dirty="0" smtClean="0">
                <a:solidFill>
                  <a:srgbClr val="77736F"/>
                </a:solidFill>
              </a:rPr>
              <a:t>“ Dateien ignorieren:</a:t>
            </a:r>
            <a:br>
              <a:rPr lang="de-DE" sz="3200" dirty="0" smtClean="0">
                <a:solidFill>
                  <a:srgbClr val="77736F"/>
                </a:solidFill>
              </a:rPr>
            </a:br>
            <a:r>
              <a:rPr lang="de-DE" sz="3200" dirty="0" err="1" smtClean="0">
                <a:solidFill>
                  <a:srgbClr val="77736F"/>
                </a:solidFill>
              </a:rPr>
              <a:t>update-index</a:t>
            </a:r>
            <a:r>
              <a:rPr lang="de-DE" sz="3200" dirty="0" smtClean="0">
                <a:solidFill>
                  <a:srgbClr val="77736F"/>
                </a:solidFill>
              </a:rPr>
              <a:t> </a:t>
            </a:r>
            <a:r>
              <a:rPr lang="de-DE" sz="3200" dirty="0" err="1" smtClean="0">
                <a:solidFill>
                  <a:srgbClr val="77736F"/>
                </a:solidFill>
              </a:rPr>
              <a:t>--assume-unchanged</a:t>
            </a:r>
            <a:r>
              <a:rPr lang="de-DE" sz="3200" dirty="0" smtClean="0">
                <a:solidFill>
                  <a:srgbClr val="77736F"/>
                </a:solidFill>
              </a:rPr>
              <a:t> -- &lt;</a:t>
            </a:r>
            <a:r>
              <a:rPr lang="de-DE" sz="3200" dirty="0" err="1" smtClean="0">
                <a:solidFill>
                  <a:srgbClr val="77736F"/>
                </a:solidFill>
              </a:rPr>
              <a:t>file</a:t>
            </a:r>
            <a:r>
              <a:rPr lang="de-DE" sz="3200" dirty="0" smtClean="0">
                <a:solidFill>
                  <a:srgbClr val="77736F"/>
                </a:solidFill>
              </a:rPr>
              <a:t>&gt;</a:t>
            </a:r>
            <a:br>
              <a:rPr lang="de-DE" sz="3200" dirty="0" smtClean="0">
                <a:solidFill>
                  <a:srgbClr val="77736F"/>
                </a:solidFill>
              </a:rPr>
            </a:br>
            <a:r>
              <a:rPr lang="de-DE" sz="3200" dirty="0" err="1" smtClean="0">
                <a:solidFill>
                  <a:srgbClr val="77736F"/>
                </a:solidFill>
              </a:rPr>
              <a:t>update-index</a:t>
            </a:r>
            <a:r>
              <a:rPr lang="de-DE" sz="3200" dirty="0" smtClean="0">
                <a:solidFill>
                  <a:srgbClr val="77736F"/>
                </a:solidFill>
              </a:rPr>
              <a:t> </a:t>
            </a:r>
            <a:r>
              <a:rPr lang="de-DE" sz="3200" dirty="0" err="1" smtClean="0">
                <a:solidFill>
                  <a:srgbClr val="77736F"/>
                </a:solidFill>
              </a:rPr>
              <a:t>--no-assume</a:t>
            </a:r>
            <a:r>
              <a:rPr lang="de-DE" sz="3200" dirty="0" err="1" smtClean="0">
                <a:solidFill>
                  <a:srgbClr val="77736F"/>
                </a:solidFill>
              </a:rPr>
              <a:t>-unchanged</a:t>
            </a:r>
            <a:r>
              <a:rPr lang="de-DE" sz="3200" dirty="0" smtClean="0">
                <a:solidFill>
                  <a:srgbClr val="77736F"/>
                </a:solidFill>
              </a:rPr>
              <a:t> -- &lt;</a:t>
            </a:r>
            <a:r>
              <a:rPr lang="de-DE" sz="3200" dirty="0" err="1" smtClean="0">
                <a:solidFill>
                  <a:srgbClr val="77736F"/>
                </a:solidFill>
              </a:rPr>
              <a:t>file</a:t>
            </a:r>
            <a:r>
              <a:rPr lang="de-DE" sz="3200" dirty="0" smtClean="0">
                <a:solidFill>
                  <a:srgbClr val="77736F"/>
                </a:solidFill>
              </a:rPr>
              <a:t>&gt;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de-DE" sz="3200" dirty="0" smtClean="0">
                <a:solidFill>
                  <a:srgbClr val="77736F"/>
                </a:solidFill>
              </a:rPr>
              <a:t>Ignorierte Dateien anzeigen:</a:t>
            </a:r>
            <a:br>
              <a:rPr lang="de-DE" sz="3200" dirty="0" smtClean="0">
                <a:solidFill>
                  <a:srgbClr val="77736F"/>
                </a:solidFill>
              </a:rPr>
            </a:br>
            <a:r>
              <a:rPr lang="de-DE" sz="3200" dirty="0" err="1" smtClean="0">
                <a:solidFill>
                  <a:srgbClr val="77736F"/>
                </a:solidFill>
              </a:rPr>
              <a:t>ls-files</a:t>
            </a:r>
            <a:r>
              <a:rPr lang="de-DE" sz="3200" dirty="0" smtClean="0">
                <a:solidFill>
                  <a:srgbClr val="77736F"/>
                </a:solidFill>
              </a:rPr>
              <a:t> -v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181100"/>
            <a:ext cx="8229600" cy="520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Alle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anzeigen (siehe .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git/refs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r>
              <a:rPr lang="de-DE" sz="2800" noProof="0" dirty="0" smtClean="0">
                <a:solidFill>
                  <a:srgbClr val="77736F"/>
                </a:solidFill>
              </a:rPr>
              <a:t/>
            </a:r>
            <a:br>
              <a:rPr lang="de-DE" sz="2800" noProof="0" dirty="0" smtClean="0">
                <a:solidFill>
                  <a:srgbClr val="77736F"/>
                </a:solidFill>
              </a:rPr>
            </a:br>
            <a:r>
              <a:rPr lang="de-DE" sz="2800" noProof="0" dirty="0" err="1" smtClean="0">
                <a:solidFill>
                  <a:srgbClr val="77736F"/>
                </a:solidFill>
              </a:rPr>
              <a:t>show-ref</a:t>
            </a:r>
            <a:r>
              <a:rPr lang="de-DE" sz="2800" noProof="0" dirty="0" smtClean="0">
                <a:solidFill>
                  <a:srgbClr val="77736F"/>
                </a:solidFill>
              </a:rPr>
              <a:t> </a:t>
            </a:r>
            <a:r>
              <a:rPr lang="de-DE" sz="2800" noProof="0" dirty="0" err="1" smtClean="0">
                <a:solidFill>
                  <a:srgbClr val="77736F"/>
                </a:solidFill>
              </a:rPr>
              <a:t>--head</a:t>
            </a:r>
            <a:endParaRPr lang="de-DE" sz="2800" noProof="0" dirty="0" smtClean="0">
              <a:solidFill>
                <a:srgbClr val="77736F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Tags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dereferenzieren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b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show-ref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--tags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--dereference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explizit aktualisieren:</a:t>
            </a:r>
            <a:b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update-ref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rgbClr val="7773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baseline="0" dirty="0" err="1" smtClean="0">
                <a:solidFill>
                  <a:srgbClr val="77736F"/>
                </a:solidFill>
              </a:rPr>
              <a:t>Ref</a:t>
            </a:r>
            <a:r>
              <a:rPr lang="de-DE" sz="2800" baseline="0" dirty="0" smtClean="0">
                <a:solidFill>
                  <a:srgbClr val="77736F"/>
                </a:solidFill>
              </a:rPr>
              <a:t> des aktuellen </a:t>
            </a:r>
            <a:r>
              <a:rPr lang="de-DE" sz="2800" baseline="0" dirty="0" err="1" smtClean="0">
                <a:solidFill>
                  <a:srgbClr val="77736F"/>
                </a:solidFill>
              </a:rPr>
              <a:t>Branches</a:t>
            </a:r>
            <a:r>
              <a:rPr lang="de-DE" sz="2800" baseline="0" dirty="0" smtClean="0">
                <a:solidFill>
                  <a:srgbClr val="77736F"/>
                </a:solidFill>
              </a:rPr>
              <a:t> setzen:</a:t>
            </a:r>
            <a:br>
              <a:rPr lang="de-DE" sz="2800" baseline="0" dirty="0" smtClean="0">
                <a:solidFill>
                  <a:srgbClr val="77736F"/>
                </a:solidFill>
              </a:rPr>
            </a:br>
            <a:r>
              <a:rPr lang="de-DE" sz="2800" baseline="0" dirty="0" err="1" smtClean="0">
                <a:solidFill>
                  <a:srgbClr val="77736F"/>
                </a:solidFill>
              </a:rPr>
              <a:t>reset</a:t>
            </a:r>
            <a:r>
              <a:rPr lang="de-DE" sz="2800" dirty="0" smtClean="0">
                <a:solidFill>
                  <a:srgbClr val="77736F"/>
                </a:solidFill>
              </a:rPr>
              <a:t> [</a:t>
            </a:r>
            <a:r>
              <a:rPr lang="de-DE" sz="2800" dirty="0" err="1" smtClean="0">
                <a:solidFill>
                  <a:srgbClr val="77736F"/>
                </a:solidFill>
              </a:rPr>
              <a:t>--hard|--soft</a:t>
            </a:r>
            <a:r>
              <a:rPr lang="de-DE" sz="2800" dirty="0" smtClean="0">
                <a:solidFill>
                  <a:srgbClr val="77736F"/>
                </a:solidFill>
              </a:rPr>
              <a:t>] &lt;</a:t>
            </a:r>
            <a:r>
              <a:rPr lang="de-DE" sz="2800" dirty="0" err="1" smtClean="0">
                <a:solidFill>
                  <a:srgbClr val="77736F"/>
                </a:solidFill>
              </a:rPr>
              <a:t>sha-oder-ref</a:t>
            </a:r>
            <a:r>
              <a:rPr lang="de-DE" sz="2800" dirty="0" smtClean="0">
                <a:solidFill>
                  <a:srgbClr val="77736F"/>
                </a:solidFill>
              </a:rPr>
              <a:t>&gt;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2800" baseline="0" dirty="0" err="1" smtClean="0">
                <a:solidFill>
                  <a:srgbClr val="77736F"/>
                </a:solidFill>
              </a:rPr>
              <a:t>Ref-Änderungen</a:t>
            </a:r>
            <a:r>
              <a:rPr lang="de-DE" sz="2800" baseline="0" dirty="0" smtClean="0">
                <a:solidFill>
                  <a:srgbClr val="77736F"/>
                </a:solidFill>
              </a:rPr>
              <a:t> nachvollziehen:</a:t>
            </a:r>
            <a:br>
              <a:rPr lang="de-DE" sz="2800" baseline="0" dirty="0" smtClean="0">
                <a:solidFill>
                  <a:srgbClr val="77736F"/>
                </a:solidFill>
              </a:rPr>
            </a:br>
            <a:r>
              <a:rPr lang="de-DE" sz="2800" baseline="0" dirty="0" err="1" smtClean="0">
                <a:solidFill>
                  <a:srgbClr val="77736F"/>
                </a:solidFill>
              </a:rPr>
              <a:t>ref-log</a:t>
            </a:r>
            <a:r>
              <a:rPr lang="de-DE" sz="2800" baseline="0" dirty="0" smtClean="0">
                <a:solidFill>
                  <a:srgbClr val="77736F"/>
                </a:solidFill>
              </a:rPr>
              <a:t/>
            </a:r>
            <a:br>
              <a:rPr lang="de-DE" sz="2800" baseline="0" dirty="0" smtClean="0">
                <a:solidFill>
                  <a:srgbClr val="77736F"/>
                </a:solidFill>
              </a:rPr>
            </a:b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rgbClr val="7773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27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Macintosh PowerPoint</Application>
  <PresentationFormat>Bildschirmpräsentation (4:3)</PresentationFormat>
  <Paragraphs>65</Paragraphs>
  <Slides>9</Slides>
  <Notes>3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Benutzerdefiniertes Design</vt:lpstr>
      <vt:lpstr>W-JAX 2014</vt:lpstr>
      <vt:lpstr>VORSTELLUNG</vt:lpstr>
      <vt:lpstr>AGENDA</vt:lpstr>
      <vt:lpstr>Einstieg</vt:lpstr>
      <vt:lpstr>Objektdatabase</vt:lpstr>
      <vt:lpstr>Branches / Tags</vt:lpstr>
      <vt:lpstr>Geheimnisse des Index</vt:lpstr>
      <vt:lpstr>Referenzen</vt:lpstr>
      <vt:lpstr>VIELEN DANK!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Rene Preissel</cp:lastModifiedBy>
  <cp:revision>133</cp:revision>
  <cp:lastPrinted>2014-02-02T21:37:21Z</cp:lastPrinted>
  <dcterms:created xsi:type="dcterms:W3CDTF">2014-09-14T08:30:12Z</dcterms:created>
  <dcterms:modified xsi:type="dcterms:W3CDTF">2014-09-14T09:14:24Z</dcterms:modified>
</cp:coreProperties>
</file>