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1" r:id="rId2"/>
    <p:sldId id="297" r:id="rId3"/>
    <p:sldId id="316" r:id="rId4"/>
    <p:sldId id="320" r:id="rId5"/>
    <p:sldId id="333" r:id="rId6"/>
    <p:sldId id="337" r:id="rId7"/>
    <p:sldId id="338" r:id="rId8"/>
    <p:sldId id="336" r:id="rId9"/>
    <p:sldId id="321" r:id="rId10"/>
    <p:sldId id="322" r:id="rId11"/>
    <p:sldId id="349" r:id="rId12"/>
    <p:sldId id="350" r:id="rId13"/>
    <p:sldId id="348" r:id="rId14"/>
    <p:sldId id="328" r:id="rId15"/>
    <p:sldId id="329" r:id="rId16"/>
    <p:sldId id="340" r:id="rId17"/>
    <p:sldId id="341" r:id="rId18"/>
    <p:sldId id="339" r:id="rId19"/>
    <p:sldId id="330" r:id="rId20"/>
    <p:sldId id="345" r:id="rId21"/>
    <p:sldId id="346" r:id="rId22"/>
    <p:sldId id="342" r:id="rId23"/>
    <p:sldId id="344" r:id="rId24"/>
    <p:sldId id="347" r:id="rId25"/>
    <p:sldId id="343" r:id="rId26"/>
    <p:sldId id="323" r:id="rId27"/>
    <p:sldId id="326" r:id="rId28"/>
    <p:sldId id="327" r:id="rId29"/>
    <p:sldId id="331" r:id="rId30"/>
    <p:sldId id="332" r:id="rId31"/>
    <p:sldId id="324" r:id="rId32"/>
    <p:sldId id="325" r:id="rId33"/>
    <p:sldId id="319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 varScale="1">
        <p:scale>
          <a:sx n="142" d="100"/>
          <a:sy n="142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23.09.14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23.09.14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docs/git-confi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/ FETCH / MERGE</a:t>
            </a:r>
          </a:p>
          <a:p>
            <a:r>
              <a:rPr lang="de-DE" dirty="0" smtClean="0"/>
              <a:t>Pull </a:t>
            </a:r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smtClean="0"/>
              <a:t>Pull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Pull.rebase</a:t>
            </a:r>
            <a:endParaRPr lang="de-DE" dirty="0" smtClean="0"/>
          </a:p>
          <a:p>
            <a:pPr lvl="1"/>
            <a:r>
              <a:rPr lang="de-DE" dirty="0" err="1" smtClean="0"/>
              <a:t>Branch.autosetuprebase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92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r>
              <a:rPr lang="de-DE" dirty="0" smtClean="0"/>
              <a:t>Feature starten: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</a:t>
            </a:r>
            <a:r>
              <a:rPr lang="de-DE" dirty="0" smtClean="0"/>
              <a:t>^ ^2</a:t>
            </a:r>
            <a:endParaRPr lang="de-DE" dirty="0" smtClean="0"/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smtClean="0"/>
              <a:t>HEAD</a:t>
            </a:r>
          </a:p>
          <a:p>
            <a:r>
              <a:rPr lang="de-DE" dirty="0" smtClean="0"/>
              <a:t>Anwendungsfall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</a:t>
            </a:r>
            <a:r>
              <a:rPr lang="de-DE" dirty="0" smtClean="0"/>
              <a:t>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err="1" smtClean="0"/>
              <a:t>ls</a:t>
            </a:r>
            <a:r>
              <a:rPr lang="de-DE" dirty="0"/>
              <a:t>-remote 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/>
              <a:t>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2160</Words>
  <Application>Microsoft Macintosh PowerPoint</Application>
  <PresentationFormat>Bildschirmpräsentation (4:3)</PresentationFormat>
  <Paragraphs>277</Paragraphs>
  <Slides>33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MERGES-BASE</vt:lpstr>
      <vt:lpstr>GIT INTERNAS: MERGES-FILE</vt:lpstr>
      <vt:lpstr>GIT INTERNAS: MERGES 2 - KONFLIKTE</vt:lpstr>
      <vt:lpstr>GIT INTERNAS: REMOTES</vt:lpstr>
      <vt:lpstr>GIT INTERNAS: PUSH.DEFAULT</vt:lpstr>
      <vt:lpstr>GIT INTERNAS: PUSH.DEFAULT 2</vt:lpstr>
      <vt:lpstr>GIT INTERNAS: PULL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180</cp:revision>
  <cp:lastPrinted>2014-02-02T21:37:21Z</cp:lastPrinted>
  <dcterms:created xsi:type="dcterms:W3CDTF">2014-02-03T17:25:32Z</dcterms:created>
  <dcterms:modified xsi:type="dcterms:W3CDTF">2014-09-23T08:29:45Z</dcterms:modified>
</cp:coreProperties>
</file>