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1" r:id="rId2"/>
    <p:sldId id="297" r:id="rId3"/>
    <p:sldId id="316" r:id="rId4"/>
    <p:sldId id="320" r:id="rId5"/>
    <p:sldId id="321" r:id="rId6"/>
    <p:sldId id="322" r:id="rId7"/>
    <p:sldId id="328" r:id="rId8"/>
    <p:sldId id="323" r:id="rId9"/>
    <p:sldId id="326" r:id="rId10"/>
    <p:sldId id="327" r:id="rId11"/>
    <p:sldId id="324" r:id="rId12"/>
    <p:sldId id="325" r:id="rId13"/>
    <p:sldId id="319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 varScale="1">
        <p:scale>
          <a:sx n="142" d="100"/>
          <a:sy n="142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17.09.14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17.09.14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Relationship Id="rId3" Type="http://schemas.openxmlformats.org/officeDocument/2006/relationships/hyperlink" Target="http://alblue.bandlem.com/2013/11/embedding-jgi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</a:t>
            </a:r>
            <a:r>
              <a:rPr lang="de-DE" dirty="0" smtClean="0"/>
              <a:t>Diskussionen: jederzeit!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beginnen</a:t>
            </a:r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err="1" smtClean="0"/>
              <a:t>ls</a:t>
            </a:r>
            <a:r>
              <a:rPr lang="de-DE" dirty="0"/>
              <a:t>-remote 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/>
              <a:t>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/>
              <a:t>branch.autosetuprebase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Macintosh PowerPoint</Application>
  <PresentationFormat>Bildschirmpräsentation (4:3)</PresentationFormat>
  <Paragraphs>92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Benutzerdefiniertes Design</vt:lpstr>
      <vt:lpstr>W-JAX 2014</vt:lpstr>
      <vt:lpstr>VORSTELLUNG</vt:lpstr>
      <vt:lpstr>AGENDA</vt:lpstr>
      <vt:lpstr>GIT INTERNAS: MERGES</vt:lpstr>
      <vt:lpstr>GIT INTERNAS: REMOTES</vt:lpstr>
      <vt:lpstr>BRANCHSTRATEGIE: ENTWICKLUNGSPROZESS</vt:lpstr>
      <vt:lpstr>BRANCHSTRATEGIE: RELEASEPROZESS</vt:lpstr>
      <vt:lpstr>Submodules und subtrees</vt:lpstr>
      <vt:lpstr>SUBTREES / SUBMODULES</vt:lpstr>
      <vt:lpstr>SUBTREES / SUBMODULES</vt:lpstr>
      <vt:lpstr>GIT APIS: JGIT</vt:lpstr>
      <vt:lpstr>GIT APIS: JGIT / GROOVY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135</cp:revision>
  <cp:lastPrinted>2014-02-02T21:37:21Z</cp:lastPrinted>
  <dcterms:created xsi:type="dcterms:W3CDTF">2014-02-03T17:25:32Z</dcterms:created>
  <dcterms:modified xsi:type="dcterms:W3CDTF">2014-09-17T06:46:00Z</dcterms:modified>
</cp:coreProperties>
</file>