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97" r:id="rId3"/>
    <p:sldId id="316" r:id="rId4"/>
    <p:sldId id="320" r:id="rId5"/>
    <p:sldId id="333" r:id="rId6"/>
    <p:sldId id="358" r:id="rId7"/>
    <p:sldId id="359" r:id="rId8"/>
    <p:sldId id="337" r:id="rId9"/>
    <p:sldId id="338" r:id="rId10"/>
    <p:sldId id="336" r:id="rId11"/>
    <p:sldId id="321" r:id="rId12"/>
    <p:sldId id="351" r:id="rId13"/>
    <p:sldId id="352" r:id="rId14"/>
    <p:sldId id="355" r:id="rId15"/>
    <p:sldId id="354" r:id="rId16"/>
    <p:sldId id="353" r:id="rId17"/>
    <p:sldId id="356" r:id="rId18"/>
    <p:sldId id="322" r:id="rId19"/>
    <p:sldId id="349" r:id="rId20"/>
    <p:sldId id="348" r:id="rId21"/>
    <p:sldId id="328" r:id="rId22"/>
    <p:sldId id="329" r:id="rId23"/>
    <p:sldId id="340" r:id="rId24"/>
    <p:sldId id="341" r:id="rId25"/>
    <p:sldId id="339" r:id="rId26"/>
    <p:sldId id="330" r:id="rId27"/>
    <p:sldId id="357" r:id="rId28"/>
    <p:sldId id="345" r:id="rId29"/>
    <p:sldId id="346" r:id="rId30"/>
    <p:sldId id="342" r:id="rId31"/>
    <p:sldId id="344" r:id="rId32"/>
    <p:sldId id="347" r:id="rId33"/>
    <p:sldId id="343" r:id="rId34"/>
    <p:sldId id="323" r:id="rId35"/>
    <p:sldId id="326" r:id="rId36"/>
    <p:sldId id="327" r:id="rId37"/>
    <p:sldId id="331" r:id="rId38"/>
    <p:sldId id="332" r:id="rId39"/>
    <p:sldId id="324" r:id="rId40"/>
    <p:sldId id="325" r:id="rId41"/>
    <p:sldId id="319" r:id="rId4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 autoAdjust="0"/>
    <p:restoredTop sz="94665" autoAdjust="0"/>
  </p:normalViewPr>
  <p:slideViewPr>
    <p:cSldViewPr snapToGrid="0" snapToObjects="1">
      <p:cViewPr>
        <p:scale>
          <a:sx n="104" d="100"/>
          <a:sy n="104" d="100"/>
        </p:scale>
        <p:origin x="-1448" y="-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30.09.14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30.09.14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-scm.com/docs/git-confi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obandlauren.com/2013/09/18/git-flow-managing-multiple-hotfixes/" TargetMode="External"/><Relationship Id="rId4" Type="http://schemas.openxmlformats.org/officeDocument/2006/relationships/hyperlink" Target="https://github.com/petervanderdoes/gitflow" TargetMode="External"/><Relationship Id="rId5" Type="http://schemas.openxmlformats.org/officeDocument/2006/relationships/hyperlink" Target="http://www.syntevo.com/smartgit/documentation/6/show?page=git-flow" TargetMode="External"/><Relationship Id="rId6" Type="http://schemas.openxmlformats.org/officeDocument/2006/relationships/hyperlink" Target="https://groups.google.com/forum/%23!topic/gitflow-users/I9sErOSzYz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vie/gitflow/issues/3%23issuecomment-17005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nvie.com/posts/a-successful-git-branching-mode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omantic/git-hub" TargetMode="External"/><Relationship Id="rId4" Type="http://schemas.openxmlformats.org/officeDocument/2006/relationships/hyperlink" Target="https://www.atlassian.com/de/git/workflows%23!workflow-fork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ociomantic.com/blog/2014/05/git-triangular-workflow/%23.VCEg7yt_v0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atlassian/jgit-flow/wiki/Hom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lblue.bandlem.com/2013/11/embedding-jgit.html" TargetMode="External"/><Relationship Id="rId4" Type="http://schemas.openxmlformats.org/officeDocument/2006/relationships/hyperlink" Target="https://bitbucket.org/atlassian/jgit-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peakerdeck.com/alblue/embedding-jgit-into-java-applic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joberstar/grg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2 - KONFLIKTE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pPr marL="0" indent="0">
              <a:buNone/>
            </a:pPr>
            <a:r>
              <a:rPr lang="de-DE" dirty="0" err="1" smtClean="0"/>
              <a:t>Merge</a:t>
            </a:r>
            <a:r>
              <a:rPr lang="de-DE" dirty="0" smtClean="0"/>
              <a:t>-Konflikte lösen</a:t>
            </a:r>
          </a:p>
          <a:p>
            <a:pPr marL="457200" lvl="1" indent="-457200"/>
            <a:r>
              <a:rPr lang="de-DE" dirty="0" err="1"/>
              <a:t>merge.conflictstyle</a:t>
            </a:r>
            <a:r>
              <a:rPr lang="de-DE" dirty="0"/>
              <a:t> </a:t>
            </a:r>
            <a:r>
              <a:rPr lang="de-DE" dirty="0" smtClean="0"/>
              <a:t>diff3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/>
              <a:t>ours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Externes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-tool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rerere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84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Upstream-Branches</a:t>
            </a:r>
            <a:r>
              <a:rPr lang="de-DE" dirty="0" smtClean="0"/>
              <a:t>: Veränderungen seit </a:t>
            </a:r>
            <a:r>
              <a:rPr lang="de-DE" dirty="0" err="1" smtClean="0"/>
              <a:t>Git</a:t>
            </a:r>
            <a:r>
              <a:rPr lang="de-DE" dirty="0" smtClean="0"/>
              <a:t> 1.7</a:t>
            </a:r>
          </a:p>
          <a:p>
            <a:r>
              <a:rPr lang="de-DE" dirty="0" smtClean="0"/>
              <a:t>OK </a:t>
            </a:r>
            <a:r>
              <a:rPr lang="de-DE" dirty="0" err="1" smtClean="0"/>
              <a:t>ls</a:t>
            </a:r>
            <a:r>
              <a:rPr lang="de-DE" dirty="0" smtClean="0"/>
              <a:t>-remote </a:t>
            </a:r>
            <a:r>
              <a:rPr lang="de-DE" dirty="0"/>
              <a:t>-&gt; vorab sehen welche </a:t>
            </a:r>
            <a:r>
              <a:rPr lang="de-DE" dirty="0" err="1"/>
              <a:t>Branches</a:t>
            </a:r>
            <a:r>
              <a:rPr lang="de-DE" dirty="0"/>
              <a:t> es gibt</a:t>
            </a:r>
          </a:p>
          <a:p>
            <a:r>
              <a:rPr lang="de-DE" dirty="0" smtClean="0"/>
              <a:t>OK remote </a:t>
            </a:r>
            <a:r>
              <a:rPr lang="de-DE" dirty="0" err="1"/>
              <a:t>add</a:t>
            </a:r>
            <a:r>
              <a:rPr lang="de-DE" dirty="0"/>
              <a:t>, update, -&gt; Remote-Tracking-</a:t>
            </a:r>
            <a:r>
              <a:rPr lang="de-DE" dirty="0" err="1"/>
              <a:t>Branches</a:t>
            </a:r>
            <a:r>
              <a:rPr lang="de-DE" dirty="0"/>
              <a:t> zeigen</a:t>
            </a:r>
          </a:p>
          <a:p>
            <a:r>
              <a:rPr lang="de-DE" dirty="0" smtClean="0"/>
              <a:t>Tracking-</a:t>
            </a:r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branch</a:t>
            </a:r>
            <a:r>
              <a:rPr lang="de-DE" dirty="0" smtClean="0"/>
              <a:t> --set-</a:t>
            </a:r>
            <a:r>
              <a:rPr lang="de-DE" dirty="0" err="1" smtClean="0"/>
              <a:t>upstream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-</a:t>
            </a:r>
            <a:r>
              <a:rPr lang="de-DE" dirty="0" err="1" smtClean="0"/>
              <a:t>vv</a:t>
            </a:r>
            <a:r>
              <a:rPr lang="de-DE" dirty="0" smtClean="0"/>
              <a:t> -&gt; Verbindung zu tracking-</a:t>
            </a:r>
            <a:r>
              <a:rPr lang="de-DE" dirty="0" err="1" smtClean="0"/>
              <a:t>Branches</a:t>
            </a:r>
            <a:r>
              <a:rPr lang="de-DE" dirty="0" smtClean="0"/>
              <a:t> anzeigen</a:t>
            </a:r>
          </a:p>
          <a:p>
            <a:r>
              <a:rPr lang="de-DE" dirty="0" smtClean="0"/>
              <a:t>OK push </a:t>
            </a:r>
            <a:r>
              <a:rPr lang="de-DE" dirty="0"/>
              <a:t>-&gt; </a:t>
            </a:r>
            <a:r>
              <a:rPr lang="de-DE" dirty="0" err="1"/>
              <a:t>push.default</a:t>
            </a:r>
            <a:r>
              <a:rPr lang="de-DE" dirty="0"/>
              <a:t> Optionen erklären</a:t>
            </a:r>
          </a:p>
          <a:p>
            <a:r>
              <a:rPr lang="de-DE" dirty="0" err="1"/>
              <a:t>refspecs</a:t>
            </a:r>
            <a:r>
              <a:rPr lang="de-DE" dirty="0"/>
              <a:t> erklären -&gt; + Zeichen</a:t>
            </a:r>
          </a:p>
          <a:p>
            <a:r>
              <a:rPr lang="de-DE" dirty="0" err="1"/>
              <a:t>fetch</a:t>
            </a:r>
            <a:r>
              <a:rPr lang="de-DE" dirty="0"/>
              <a:t> -&gt; ohne benanntes Remote -&gt; FETCH_HEAD</a:t>
            </a:r>
          </a:p>
          <a:p>
            <a:r>
              <a:rPr lang="de-DE" dirty="0" smtClean="0"/>
              <a:t>OK pull </a:t>
            </a:r>
            <a:r>
              <a:rPr lang="de-DE" dirty="0"/>
              <a:t>-&gt; </a:t>
            </a:r>
            <a:r>
              <a:rPr lang="de-DE" dirty="0" err="1"/>
              <a:t>pull.rebase</a:t>
            </a:r>
            <a:r>
              <a:rPr lang="de-DE" dirty="0"/>
              <a:t> -&gt; </a:t>
            </a:r>
            <a:r>
              <a:rPr lang="de-DE" dirty="0" err="1" smtClean="0"/>
              <a:t>branch.autosetuprebase</a:t>
            </a:r>
            <a:endParaRPr lang="de-DE" dirty="0" smtClean="0"/>
          </a:p>
          <a:p>
            <a:r>
              <a:rPr lang="de-DE" dirty="0" smtClean="0"/>
              <a:t>BEISPIEL: Arbeiten mit </a:t>
            </a:r>
            <a:r>
              <a:rPr lang="de-DE" b="1" dirty="0" smtClean="0"/>
              <a:t>zwei</a:t>
            </a:r>
            <a:r>
              <a:rPr lang="de-DE" dirty="0" smtClean="0"/>
              <a:t> </a:t>
            </a:r>
            <a:r>
              <a:rPr lang="de-DE" dirty="0" err="1" smtClean="0"/>
              <a:t>Remotes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Workflow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00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ein Remote?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add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remote update</a:t>
            </a:r>
          </a:p>
          <a:p>
            <a:pPr lvl="1"/>
            <a:r>
              <a:rPr lang="de-DE" dirty="0" smtClean="0"/>
              <a:t>Mittlerweile identisch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pPr lvl="1"/>
            <a:r>
              <a:rPr lang="de-DE" dirty="0"/>
              <a:t>http://stackoverflow.com/a/17512004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remote </a:t>
            </a:r>
            <a:r>
              <a:rPr lang="de-DE" dirty="0" err="1" smtClean="0"/>
              <a:t>rm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remote-name </a:t>
            </a:r>
            <a:r>
              <a:rPr lang="de-DE" dirty="0" err="1" smtClean="0"/>
              <a:t>vs</a:t>
            </a:r>
            <a:r>
              <a:rPr lang="de-DE" dirty="0" smtClean="0"/>
              <a:t> URL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7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REMOTES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ls</a:t>
            </a:r>
            <a:r>
              <a:rPr lang="de-DE" dirty="0" smtClean="0"/>
              <a:t>-remote</a:t>
            </a:r>
          </a:p>
          <a:p>
            <a:pPr lvl="1"/>
            <a:r>
              <a:rPr lang="de-DE" dirty="0" smtClean="0"/>
              <a:t>Zeigt an, welche Referenzen es in einem Remote Repository gibt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-remote </a:t>
            </a:r>
            <a:r>
              <a:rPr lang="de-DE" dirty="0" err="1"/>
              <a:t>fw</a:t>
            </a:r>
            <a:r>
              <a:rPr lang="de-DE" dirty="0"/>
              <a:t> \*pull\</a:t>
            </a:r>
            <a:r>
              <a:rPr lang="de-DE" dirty="0" smtClean="0"/>
              <a:t>*</a:t>
            </a:r>
          </a:p>
          <a:p>
            <a:endParaRPr lang="de-DE" dirty="0"/>
          </a:p>
          <a:p>
            <a:r>
              <a:rPr lang="de-DE" dirty="0" smtClean="0"/>
              <a:t>REFSPEC-BEISPIELE:</a:t>
            </a:r>
          </a:p>
          <a:p>
            <a:pPr lvl="1"/>
            <a:r>
              <a:rPr lang="de-DE" dirty="0"/>
              <a:t>GERRIT http://</a:t>
            </a:r>
            <a:r>
              <a:rPr lang="de-DE" dirty="0" err="1"/>
              <a:t>gerrit.googlecode.com</a:t>
            </a:r>
            <a:r>
              <a:rPr lang="de-DE" dirty="0"/>
              <a:t>/</a:t>
            </a:r>
            <a:r>
              <a:rPr lang="de-DE" dirty="0" err="1"/>
              <a:t>svn</a:t>
            </a:r>
            <a:r>
              <a:rPr lang="de-DE" dirty="0"/>
              <a:t>/</a:t>
            </a:r>
            <a:r>
              <a:rPr lang="de-DE" dirty="0" err="1"/>
              <a:t>documentation</a:t>
            </a:r>
            <a:r>
              <a:rPr lang="de-DE" dirty="0"/>
              <a:t>/2.1/user-</a:t>
            </a:r>
            <a:r>
              <a:rPr lang="de-DE"/>
              <a:t>upload.html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REFSPEC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Default </a:t>
            </a:r>
            <a:r>
              <a:rPr lang="de-DE" dirty="0" err="1" smtClean="0"/>
              <a:t>Refspec</a:t>
            </a:r>
            <a:r>
              <a:rPr lang="de-DE" dirty="0" smtClean="0"/>
              <a:t> beim remote </a:t>
            </a:r>
            <a:r>
              <a:rPr lang="de-DE" dirty="0" err="1" smtClean="0"/>
              <a:t>add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+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/*: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remotes</a:t>
            </a:r>
            <a:r>
              <a:rPr lang="de-DE" dirty="0" smtClean="0"/>
              <a:t>/</a:t>
            </a:r>
            <a:r>
              <a:rPr lang="de-DE" dirty="0" err="1" smtClean="0">
                <a:solidFill>
                  <a:srgbClr val="FF0000"/>
                </a:solidFill>
              </a:rPr>
              <a:t>origin</a:t>
            </a:r>
            <a:r>
              <a:rPr lang="de-DE" dirty="0" smtClean="0"/>
              <a:t>/</a:t>
            </a:r>
            <a:r>
              <a:rPr lang="de-DE" dirty="0"/>
              <a:t>*</a:t>
            </a:r>
          </a:p>
          <a:p>
            <a:r>
              <a:rPr lang="de-DE" dirty="0" smtClean="0"/>
              <a:t>* nur in </a:t>
            </a:r>
          </a:p>
          <a:p>
            <a:r>
              <a:rPr lang="de-DE" dirty="0" smtClean="0"/>
              <a:t>+ = beim Pull wird ggf. ein </a:t>
            </a:r>
            <a:r>
              <a:rPr lang="de-DE" dirty="0" err="1" smtClean="0"/>
              <a:t>Merge</a:t>
            </a:r>
            <a:r>
              <a:rPr lang="de-DE" dirty="0" smtClean="0"/>
              <a:t> durchgeführt. Ohne plus: nur ff</a:t>
            </a:r>
          </a:p>
          <a:p>
            <a:r>
              <a:rPr lang="de-DE" dirty="0" smtClean="0"/>
              <a:t>Welche Referenzen gibt es?</a:t>
            </a:r>
          </a:p>
          <a:p>
            <a:pPr lvl="1"/>
            <a:r>
              <a:rPr lang="de-DE" dirty="0" err="1" smtClean="0"/>
              <a:t>Branches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heads</a:t>
            </a:r>
            <a:endParaRPr lang="de-DE" dirty="0" smtClean="0"/>
          </a:p>
          <a:p>
            <a:pPr lvl="1"/>
            <a:r>
              <a:rPr lang="de-DE" dirty="0" smtClean="0"/>
              <a:t>Tags: </a:t>
            </a:r>
            <a:r>
              <a:rPr lang="de-DE" dirty="0" err="1" smtClean="0"/>
              <a:t>refs</a:t>
            </a:r>
            <a:r>
              <a:rPr lang="de-DE" dirty="0" smtClean="0"/>
              <a:t>/tags</a:t>
            </a:r>
          </a:p>
          <a:p>
            <a:pPr lvl="1"/>
            <a:r>
              <a:rPr lang="de-DE" dirty="0" smtClean="0"/>
              <a:t>Notes: </a:t>
            </a:r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Pullrequest</a:t>
            </a:r>
            <a:r>
              <a:rPr lang="de-DE" dirty="0" smtClean="0"/>
              <a:t>: </a:t>
            </a:r>
            <a:r>
              <a:rPr lang="de-DE" dirty="0" err="1" smtClean="0"/>
              <a:t>refs</a:t>
            </a:r>
            <a:r>
              <a:rPr lang="de-DE" dirty="0" smtClean="0"/>
              <a:t>/pull</a:t>
            </a:r>
          </a:p>
          <a:p>
            <a:r>
              <a:rPr lang="de-DE" dirty="0" smtClean="0"/>
              <a:t>Tags werden nicht automatisch gepullt!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70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TRACKING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Tracking-</a:t>
            </a:r>
            <a:r>
              <a:rPr lang="de-DE" dirty="0" err="1"/>
              <a:t>Branches</a:t>
            </a:r>
            <a:r>
              <a:rPr lang="de-DE" dirty="0"/>
              <a:t>: </a:t>
            </a:r>
            <a:r>
              <a:rPr lang="de-DE" dirty="0" err="1"/>
              <a:t>branch</a:t>
            </a:r>
            <a:r>
              <a:rPr lang="de-DE" dirty="0"/>
              <a:t> --set-</a:t>
            </a:r>
            <a:r>
              <a:rPr lang="de-DE" dirty="0" err="1"/>
              <a:t>upstream</a:t>
            </a:r>
            <a:endParaRPr lang="de-DE" dirty="0"/>
          </a:p>
          <a:p>
            <a:r>
              <a:rPr lang="de-DE" dirty="0" err="1"/>
              <a:t>branch</a:t>
            </a:r>
            <a:r>
              <a:rPr lang="de-DE" dirty="0"/>
              <a:t> -</a:t>
            </a:r>
            <a:r>
              <a:rPr lang="de-DE" dirty="0" err="1"/>
              <a:t>vv</a:t>
            </a:r>
            <a:r>
              <a:rPr lang="de-DE" dirty="0"/>
              <a:t> -&gt; Verbindung zu tracking-</a:t>
            </a:r>
            <a:r>
              <a:rPr lang="de-DE" dirty="0" err="1"/>
              <a:t>Branches</a:t>
            </a:r>
            <a:r>
              <a:rPr lang="de-DE" dirty="0"/>
              <a:t> anzeigen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8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PULL =&gt; FETCH / MERGE</a:t>
            </a:r>
          </a:p>
          <a:p>
            <a:r>
              <a:rPr lang="de-DE" dirty="0" smtClean="0"/>
              <a:t>Pull </a:t>
            </a:r>
            <a:r>
              <a:rPr lang="de-DE" dirty="0" err="1" smtClean="0"/>
              <a:t>rebase</a:t>
            </a:r>
            <a:endParaRPr lang="de-DE" dirty="0" smtClean="0"/>
          </a:p>
          <a:p>
            <a:r>
              <a:rPr lang="de-DE" dirty="0" smtClean="0"/>
              <a:t>Pull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Pull.rebase</a:t>
            </a:r>
            <a:endParaRPr lang="de-DE" dirty="0" smtClean="0"/>
          </a:p>
          <a:p>
            <a:pPr lvl="1"/>
            <a:r>
              <a:rPr lang="de-DE" dirty="0" err="1" smtClean="0"/>
              <a:t>Branch.autosetuprebase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40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push &lt;remote&gt; &lt;</a:t>
            </a:r>
            <a:r>
              <a:rPr lang="de-DE" dirty="0" err="1" smtClean="0"/>
              <a:t>branch</a:t>
            </a:r>
            <a:r>
              <a:rPr lang="de-DE" dirty="0"/>
              <a:t>&gt;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Force-push –f</a:t>
            </a:r>
          </a:p>
          <a:p>
            <a:r>
              <a:rPr lang="de-DE" dirty="0" smtClean="0"/>
              <a:t>Remote </a:t>
            </a:r>
            <a:r>
              <a:rPr lang="de-DE" dirty="0" err="1" smtClean="0"/>
              <a:t>Branch</a:t>
            </a:r>
            <a:r>
              <a:rPr lang="de-DE" dirty="0" smtClean="0"/>
              <a:t> löschen :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Branch</a:t>
            </a:r>
            <a:r>
              <a:rPr lang="de-DE" dirty="0" smtClean="0"/>
              <a:t> auf anderen </a:t>
            </a:r>
            <a:r>
              <a:rPr lang="de-DE" dirty="0" err="1" smtClean="0"/>
              <a:t>Branch</a:t>
            </a:r>
            <a:r>
              <a:rPr lang="de-DE" dirty="0" smtClean="0"/>
              <a:t> pushen: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push remote </a:t>
            </a:r>
            <a:r>
              <a:rPr lang="de-DE" dirty="0" err="1" smtClean="0"/>
              <a:t>lokalerBranch:remoteBranch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err="1"/>
              <a:t>push.default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Different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in a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push </a:t>
            </a:r>
            <a:r>
              <a:rPr lang="de-DE" dirty="0" err="1"/>
              <a:t>destination</a:t>
            </a:r>
            <a:r>
              <a:rPr lang="de-DE" dirty="0"/>
              <a:t>),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.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nothing</a:t>
            </a:r>
            <a:r>
              <a:rPr lang="de-DE" dirty="0"/>
              <a:t> - do not push </a:t>
            </a:r>
            <a:r>
              <a:rPr lang="de-DE" dirty="0" err="1"/>
              <a:t>anything</a:t>
            </a:r>
            <a:r>
              <a:rPr lang="de-DE" dirty="0"/>
              <a:t> (</a:t>
            </a:r>
            <a:r>
              <a:rPr lang="de-DE" dirty="0" err="1"/>
              <a:t>error</a:t>
            </a:r>
            <a:r>
              <a:rPr lang="de-DE" dirty="0"/>
              <a:t> out) </a:t>
            </a:r>
            <a:r>
              <a:rPr lang="de-DE" dirty="0" err="1"/>
              <a:t>unless</a:t>
            </a:r>
            <a:r>
              <a:rPr lang="de-DE" dirty="0"/>
              <a:t> a </a:t>
            </a:r>
            <a:r>
              <a:rPr lang="de-DE" dirty="0" err="1"/>
              <a:t>refspec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explicit.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current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end. Works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upstream</a:t>
            </a:r>
            <a:r>
              <a:rPr lang="de-DE" dirty="0"/>
              <a:t> -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@{</a:t>
            </a:r>
            <a:r>
              <a:rPr lang="de-DE" dirty="0" err="1"/>
              <a:t>upstream</a:t>
            </a:r>
            <a:r>
              <a:rPr lang="de-DE" dirty="0"/>
              <a:t>}). 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 (i.e.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simple - in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branch’s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remote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different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pull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safest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in </a:t>
            </a:r>
            <a:r>
              <a:rPr lang="de-DE" dirty="0" err="1"/>
              <a:t>Git</a:t>
            </a:r>
            <a:r>
              <a:rPr lang="de-DE" dirty="0"/>
              <a:t> 2.0.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matching</a:t>
            </a:r>
            <a:r>
              <a:rPr lang="de-DE" dirty="0"/>
              <a:t> - push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 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(e.g.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push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push </a:t>
            </a:r>
            <a:r>
              <a:rPr lang="de-DE" dirty="0" err="1"/>
              <a:t>to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maint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push out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push,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finish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push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 Also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outside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but not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2.0 (simple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http://git-scm.com/docs/git-</a:t>
            </a:r>
            <a:r>
              <a:rPr lang="de-DE" dirty="0" smtClean="0">
                <a:hlinkClick r:id="rId2"/>
              </a:rPr>
              <a:t>config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3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GIT INTERNAS: PUSH.DEFAULT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Push.default</a:t>
            </a:r>
            <a:endParaRPr lang="de-DE" dirty="0" smtClean="0"/>
          </a:p>
          <a:p>
            <a:pPr lvl="1"/>
            <a:r>
              <a:rPr lang="de-DE" dirty="0" smtClean="0"/>
              <a:t>Simple: Nur aktueller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: Alle </a:t>
            </a:r>
            <a:r>
              <a:rPr lang="de-DE" dirty="0" err="1" smtClean="0"/>
              <a:t>Branches</a:t>
            </a:r>
            <a:r>
              <a:rPr lang="de-DE" dirty="0" smtClean="0"/>
              <a:t>, zu denen es ein Remote-</a:t>
            </a:r>
            <a:r>
              <a:rPr lang="de-DE" dirty="0" err="1" smtClean="0"/>
              <a:t>Branch</a:t>
            </a:r>
            <a:r>
              <a:rPr lang="de-DE" dirty="0" smtClean="0"/>
              <a:t> gleichen Namens gibt</a:t>
            </a:r>
          </a:p>
          <a:p>
            <a:r>
              <a:rPr lang="de-DE" dirty="0" smtClean="0"/>
              <a:t>Vor </a:t>
            </a:r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smtClean="0"/>
              <a:t>2.0: war </a:t>
            </a:r>
            <a:r>
              <a:rPr lang="de-DE" dirty="0" err="1" smtClean="0"/>
              <a:t>matching</a:t>
            </a:r>
            <a:r>
              <a:rPr lang="de-DE" dirty="0" smtClean="0"/>
              <a:t> der Default,</a:t>
            </a:r>
          </a:p>
          <a:p>
            <a:r>
              <a:rPr lang="de-DE" dirty="0" smtClean="0"/>
              <a:t>Seit 2.0 ist simple der </a:t>
            </a:r>
            <a:r>
              <a:rPr lang="de-DE" dirty="0" err="1" smtClean="0"/>
              <a:t>default</a:t>
            </a:r>
            <a:endParaRPr lang="de-DE" dirty="0" smtClean="0"/>
          </a:p>
          <a:p>
            <a:r>
              <a:rPr lang="de-DE" dirty="0"/>
              <a:t>http://</a:t>
            </a:r>
            <a:r>
              <a:rPr lang="de-DE" dirty="0" err="1"/>
              <a:t>blog.nicoschuele.com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 dirty="0"/>
              <a:t>/git-2-0-changes-push-default-to-simple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7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BRANCHSTRATEGIE: ENTWICKLUNGSPROZESS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RENE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44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RELEASEPROZESS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Durchlaufende </a:t>
            </a:r>
            <a:r>
              <a:rPr lang="de-DE" dirty="0" err="1"/>
              <a:t>Branches</a:t>
            </a:r>
            <a:r>
              <a:rPr lang="de-DE" dirty="0"/>
              <a:t> + </a:t>
            </a:r>
            <a:r>
              <a:rPr lang="de-DE" dirty="0" err="1"/>
              <a:t>Bugfixes</a:t>
            </a:r>
            <a:r>
              <a:rPr lang="de-DE" dirty="0"/>
              <a:t> (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 err="1"/>
              <a:t>n</a:t>
            </a:r>
            <a:r>
              <a:rPr lang="de-DE" dirty="0"/>
              <a:t> aktive Releases (Produktgeschäft) </a:t>
            </a:r>
            <a:r>
              <a:rPr lang="de-DE" dirty="0" err="1"/>
              <a:t>vs</a:t>
            </a:r>
            <a:r>
              <a:rPr lang="de-DE" dirty="0"/>
              <a:t> 1 aktives Release (Projektgeschäft; </a:t>
            </a:r>
            <a:r>
              <a:rPr lang="de-DE" dirty="0" err="1"/>
              <a:t>GitFlow</a:t>
            </a:r>
            <a:r>
              <a:rPr lang="de-DE" dirty="0"/>
              <a:t>)</a:t>
            </a:r>
          </a:p>
          <a:p>
            <a:r>
              <a:rPr lang="de-DE" dirty="0"/>
              <a:t>[Exkurs als Alternative/Beispiel für </a:t>
            </a:r>
            <a:r>
              <a:rPr lang="de-DE" dirty="0" err="1"/>
              <a:t>n</a:t>
            </a:r>
            <a:r>
              <a:rPr lang="de-DE" dirty="0"/>
              <a:t> aktive Releases 'extrem'] Linux-</a:t>
            </a:r>
            <a:r>
              <a:rPr lang="de-DE" dirty="0" err="1"/>
              <a:t>Branches</a:t>
            </a:r>
            <a:r>
              <a:rPr lang="de-DE" dirty="0"/>
              <a:t> als Beispiel</a:t>
            </a:r>
          </a:p>
          <a:p>
            <a:r>
              <a:rPr lang="de-DE" dirty="0"/>
              <a:t>Cherry-</a:t>
            </a:r>
            <a:r>
              <a:rPr lang="de-DE" dirty="0" err="1"/>
              <a:t>Picking</a:t>
            </a:r>
            <a:r>
              <a:rPr lang="de-DE" dirty="0"/>
              <a:t> für </a:t>
            </a:r>
            <a:r>
              <a:rPr lang="de-DE" dirty="0" err="1"/>
              <a:t>Backports</a:t>
            </a:r>
            <a:endParaRPr lang="de-DE" dirty="0"/>
          </a:p>
          <a:p>
            <a:r>
              <a:rPr lang="de-DE" dirty="0"/>
              <a:t>Wie gehe ich mit </a:t>
            </a:r>
            <a:r>
              <a:rPr lang="de-DE" dirty="0" err="1"/>
              <a:t>Bugfixes</a:t>
            </a:r>
            <a:r>
              <a:rPr lang="de-DE" dirty="0"/>
              <a:t> um</a:t>
            </a:r>
          </a:p>
          <a:p>
            <a:endParaRPr lang="de-DE" dirty="0"/>
          </a:p>
          <a:p>
            <a:r>
              <a:rPr lang="de-DE" dirty="0"/>
              <a:t>Übung: Release untersuchen, z.B. "Erzeugen Sie ein </a:t>
            </a:r>
            <a:r>
              <a:rPr lang="de-DE" dirty="0" err="1"/>
              <a:t>Releasenotes</a:t>
            </a:r>
            <a:r>
              <a:rPr lang="de-DE" dirty="0"/>
              <a:t> für Release XYZ", "Prüfen Sie, ob </a:t>
            </a:r>
            <a:r>
              <a:rPr lang="de-DE" dirty="0" err="1"/>
              <a:t>Bugfix</a:t>
            </a:r>
            <a:r>
              <a:rPr lang="de-DE" dirty="0"/>
              <a:t> XY im Release ZZZ vorhanden sind", "Stellen Sie sicher, dass </a:t>
            </a:r>
            <a:r>
              <a:rPr lang="de-DE" dirty="0" err="1"/>
              <a:t>Bugfix</a:t>
            </a:r>
            <a:r>
              <a:rPr lang="de-DE" dirty="0"/>
              <a:t> ??? im kommenden Release enthalten ist"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65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1 - BRANCHES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Master: Fertige Releases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: für die Entwicklung</a:t>
            </a:r>
          </a:p>
          <a:p>
            <a:r>
              <a:rPr lang="de-DE" dirty="0" smtClean="0"/>
              <a:t>Auf </a:t>
            </a:r>
            <a:r>
              <a:rPr lang="de-DE" dirty="0" err="1" smtClean="0"/>
              <a:t>Develop</a:t>
            </a:r>
            <a:r>
              <a:rPr lang="de-DE" dirty="0" smtClean="0"/>
              <a:t>: </a:t>
            </a:r>
            <a:r>
              <a:rPr lang="de-DE" dirty="0" err="1" smtClean="0"/>
              <a:t>ggf</a:t>
            </a:r>
            <a:r>
              <a:rPr lang="de-DE" dirty="0" smtClean="0"/>
              <a:t> Feature-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Verweis auf vorherigen Abschnitt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2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2 – RELEASE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Release stabilisieren</a:t>
            </a:r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r>
              <a:rPr lang="de-DE" dirty="0" smtClean="0"/>
              <a:t>Release-</a:t>
            </a:r>
            <a:r>
              <a:rPr lang="de-DE" dirty="0" err="1" smtClean="0"/>
              <a:t>Branch</a:t>
            </a:r>
            <a:r>
              <a:rPr lang="de-DE" dirty="0" smtClean="0"/>
              <a:t> auf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652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RELEASEPROZESS 3 - HOTFIXES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Hotfix-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 smtClean="0"/>
              <a:t>Ein Hotfix-</a:t>
            </a:r>
            <a:r>
              <a:rPr lang="de-DE" dirty="0" err="1" smtClean="0"/>
              <a:t>Branch</a:t>
            </a:r>
            <a:r>
              <a:rPr lang="de-DE" dirty="0" smtClean="0"/>
              <a:t> ist ein Feature-</a:t>
            </a:r>
            <a:r>
              <a:rPr lang="de-DE" dirty="0" err="1" smtClean="0"/>
              <a:t>Branch</a:t>
            </a:r>
            <a:r>
              <a:rPr lang="de-DE" dirty="0" smtClean="0"/>
              <a:t> („</a:t>
            </a:r>
            <a:r>
              <a:rPr lang="de-DE" dirty="0" err="1" smtClean="0"/>
              <a:t>hotfix</a:t>
            </a:r>
            <a:r>
              <a:rPr lang="de-DE" dirty="0" smtClean="0"/>
              <a:t>/issue-666“)</a:t>
            </a:r>
          </a:p>
          <a:p>
            <a:r>
              <a:rPr lang="de-DE" dirty="0" smtClean="0"/>
              <a:t>Problem mit zurück </a:t>
            </a:r>
            <a:r>
              <a:rPr lang="de-DE" dirty="0" err="1" smtClean="0"/>
              <a:t>mergen</a:t>
            </a:r>
            <a:r>
              <a:rPr lang="de-DE" dirty="0" smtClean="0"/>
              <a:t>, während der Release-</a:t>
            </a:r>
            <a:r>
              <a:rPr lang="de-DE" dirty="0" err="1" smtClean="0"/>
              <a:t>Branch</a:t>
            </a:r>
            <a:r>
              <a:rPr lang="de-DE" dirty="0" smtClean="0"/>
              <a:t> aktiv ist:</a:t>
            </a:r>
          </a:p>
          <a:p>
            <a:pPr lvl="1"/>
            <a:r>
              <a:rPr lang="de-DE" dirty="0">
                <a:hlinkClick r:id="rId2"/>
              </a:rPr>
              <a:t>https://github.com/nvie/gitflow/issues/3#issuecomment-</a:t>
            </a:r>
            <a:r>
              <a:rPr lang="de-DE" dirty="0" smtClean="0">
                <a:hlinkClick r:id="rId2"/>
              </a:rPr>
              <a:t>170055</a:t>
            </a:r>
            <a:endParaRPr lang="de-DE" dirty="0" smtClean="0"/>
          </a:p>
          <a:p>
            <a:r>
              <a:rPr lang="de-DE" dirty="0" smtClean="0"/>
              <a:t>Multiple Hotfixes:</a:t>
            </a:r>
          </a:p>
          <a:p>
            <a:pPr lvl="1"/>
            <a:r>
              <a:rPr lang="de-DE" dirty="0">
                <a:hlinkClick r:id="rId3"/>
              </a:rPr>
              <a:t>http://robandlauren.com/2013/09/18/git-flow-managing-multiple-hotfixes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https://github.com/petervanderdoes/</a:t>
            </a:r>
            <a:r>
              <a:rPr lang="de-DE" dirty="0" smtClean="0">
                <a:hlinkClick r:id="rId4"/>
              </a:rPr>
              <a:t>gitflow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Support 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marL="457200" lvl="1" indent="0">
              <a:buNone/>
            </a:pPr>
            <a:r>
              <a:rPr lang="de-DE" dirty="0">
                <a:hlinkClick r:id="rId5"/>
              </a:rPr>
              <a:t>http://www.syntevo.com/smartgit/documentation/6/show?page=git-</a:t>
            </a:r>
            <a:r>
              <a:rPr lang="de-DE" dirty="0" smtClean="0">
                <a:hlinkClick r:id="rId5"/>
              </a:rPr>
              <a:t>flow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>
                <a:hlinkClick r:id="rId6"/>
              </a:rPr>
              <a:t>https://groups.google.com/forum/#!topic/gitflow-users/</a:t>
            </a:r>
            <a:r>
              <a:rPr lang="de-DE" dirty="0" smtClean="0">
                <a:hlinkClick r:id="rId6"/>
              </a:rPr>
              <a:t>I9sErOSzYzE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3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BRANCHSTRATEGIE: GITFLOW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Branch</a:t>
            </a:r>
            <a:r>
              <a:rPr lang="de-DE" dirty="0" smtClean="0"/>
              <a:t> Modell</a:t>
            </a:r>
          </a:p>
          <a:p>
            <a:pPr lvl="1"/>
            <a:r>
              <a:rPr lang="de-DE" dirty="0">
                <a:hlinkClick r:id="rId2"/>
              </a:rPr>
              <a:t>http://nvie.com/posts/a-successful-git-branching-model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Scripte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2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nvie</a:t>
            </a:r>
            <a:r>
              <a:rPr lang="de-DE" dirty="0"/>
              <a:t>/</a:t>
            </a:r>
            <a:r>
              <a:rPr lang="de-DE" dirty="0" err="1"/>
              <a:t>gitflow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/>
              <a:t>/Command-Line-Arguments</a:t>
            </a:r>
          </a:p>
          <a:p>
            <a:r>
              <a:rPr lang="de-DE" dirty="0" smtClean="0"/>
              <a:t>Installation 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Repository anlegen: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-&gt;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smtClean="0"/>
              <a:t>Muss in jedem Klon gemacht werden...</a:t>
            </a:r>
            <a:endParaRPr lang="de-DE" dirty="0"/>
          </a:p>
          <a:p>
            <a:r>
              <a:rPr lang="de-DE" dirty="0" smtClean="0"/>
              <a:t>Feature starten:</a:t>
            </a:r>
          </a:p>
          <a:p>
            <a:r>
              <a:rPr lang="de-DE" dirty="0" smtClean="0"/>
              <a:t>Feature bearbeiten: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finish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 </a:t>
            </a:r>
            <a:r>
              <a:rPr lang="de-DE" dirty="0" err="1" smtClean="0">
                <a:sym typeface="Wingdings"/>
              </a:rPr>
              <a:t>develop-Branch</a:t>
            </a:r>
            <a:r>
              <a:rPr lang="de-DE" dirty="0" smtClean="0">
                <a:sym typeface="Wingdings"/>
              </a:rPr>
              <a:t> holen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Feature beenden:</a:t>
            </a:r>
          </a:p>
          <a:p>
            <a:pPr lvl="1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–i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finish</a:t>
            </a:r>
          </a:p>
          <a:p>
            <a:pPr lvl="2"/>
            <a:r>
              <a:rPr lang="de-DE" dirty="0" smtClean="0"/>
              <a:t>KEIN –ff-</a:t>
            </a:r>
            <a:r>
              <a:rPr lang="de-DE" dirty="0" err="1" smtClean="0"/>
              <a:t>only</a:t>
            </a:r>
            <a:r>
              <a:rPr lang="de-DE" dirty="0" smtClean="0"/>
              <a:t>!!!</a:t>
            </a:r>
          </a:p>
          <a:p>
            <a:r>
              <a:rPr lang="de-DE" dirty="0" smtClean="0"/>
              <a:t>Release starten</a:t>
            </a:r>
          </a:p>
          <a:p>
            <a:r>
              <a:rPr lang="de-DE" dirty="0" smtClean="0"/>
              <a:t>Release beenden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1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EXKURS: FEATURE-ID IN COMMIT MSG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270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CHANGE LOG ERZEUGEN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log ...</a:t>
            </a:r>
          </a:p>
          <a:p>
            <a:r>
              <a:rPr lang="de-DE" dirty="0" smtClean="0"/>
              <a:t>First-Parent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5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FLOW: BUGFIXES BACKPORT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Cherry Pick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1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internas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Objekt-Datenbank, </a:t>
            </a:r>
            <a:r>
              <a:rPr lang="de-DE" dirty="0" err="1" smtClean="0"/>
              <a:t>Branches</a:t>
            </a:r>
            <a:r>
              <a:rPr lang="de-DE" dirty="0" smtClean="0"/>
              <a:t>, </a:t>
            </a:r>
            <a:r>
              <a:rPr lang="de-DE" dirty="0" err="1" smtClean="0"/>
              <a:t>Merges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Branch</a:t>
            </a:r>
            <a:r>
              <a:rPr lang="de-DE" dirty="0" smtClean="0"/>
              <a:t>-Strategien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Einbinden von Projekten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submodules</a:t>
            </a:r>
            <a:r>
              <a:rPr lang="de-DE" dirty="0" smtClean="0"/>
              <a:t> und </a:t>
            </a:r>
            <a:r>
              <a:rPr lang="de-DE" dirty="0" err="1" smtClean="0"/>
              <a:t>subtrees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APIs: Alternativen zur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Buildtools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maven</a:t>
            </a:r>
            <a:r>
              <a:rPr lang="de-DE" dirty="0" smtClean="0"/>
              <a:t> und </a:t>
            </a:r>
            <a:r>
              <a:rPr lang="de-DE" dirty="0" err="1" smtClean="0"/>
              <a:t>gradle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Diskussionen: jederzeit!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BRANCH STRATEGIE: PRODUKT /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GitFlow</a:t>
            </a:r>
            <a:r>
              <a:rPr lang="de-DE" dirty="0" smtClean="0"/>
              <a:t> eignet sich gut dafür, wenn man ein Produkt (oder auch ein Projekt) in genau einer Version verwendet. Man hat immer ein Release in Produktion, für das man </a:t>
            </a:r>
            <a:r>
              <a:rPr lang="de-DE" dirty="0" err="1" smtClean="0"/>
              <a:t>Bugfixes</a:t>
            </a:r>
            <a:r>
              <a:rPr lang="de-DE" dirty="0" smtClean="0"/>
              <a:t> macht. Parallel dazu gibt es nur die Weiterentwicklung auf dem </a:t>
            </a:r>
            <a:r>
              <a:rPr lang="de-DE" dirty="0" err="1" smtClean="0"/>
              <a:t>develop-Branch</a:t>
            </a:r>
            <a:r>
              <a:rPr lang="de-DE" dirty="0" smtClean="0"/>
              <a:t> die zum nächsten Release führt</a:t>
            </a:r>
          </a:p>
          <a:p>
            <a:r>
              <a:rPr lang="de-DE" dirty="0" smtClean="0"/>
              <a:t>Für Produkte, die in mehreren Versionen gepflegt werden sollen, mehrere Release-</a:t>
            </a:r>
            <a:r>
              <a:rPr lang="de-DE" dirty="0" err="1" smtClean="0"/>
              <a:t>Branches</a:t>
            </a:r>
            <a:r>
              <a:rPr lang="de-DE" dirty="0" smtClean="0"/>
              <a:t> z.B. bei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/>
              <a:t>http://</a:t>
            </a:r>
            <a:r>
              <a:rPr lang="de-DE" dirty="0" err="1"/>
              <a:t>blogs.atlassian.com</a:t>
            </a:r>
            <a:r>
              <a:rPr lang="de-DE" dirty="0"/>
              <a:t>/2013/10/</a:t>
            </a:r>
            <a:r>
              <a:rPr lang="de-DE" dirty="0" err="1"/>
              <a:t>inside</a:t>
            </a:r>
            <a:r>
              <a:rPr lang="de-DE" dirty="0"/>
              <a:t>-</a:t>
            </a:r>
            <a:r>
              <a:rPr lang="de-DE" dirty="0" err="1"/>
              <a:t>atlassian</a:t>
            </a:r>
            <a:r>
              <a:rPr lang="de-DE" dirty="0"/>
              <a:t>-feature-</a:t>
            </a:r>
            <a:r>
              <a:rPr lang="de-DE" dirty="0" err="1"/>
              <a:t>branching</a:t>
            </a:r>
            <a:r>
              <a:rPr lang="de-DE" dirty="0"/>
              <a:t>-on-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stash</a:t>
            </a:r>
            <a:r>
              <a:rPr lang="de-DE" dirty="0"/>
              <a:t>-team/</a:t>
            </a:r>
          </a:p>
        </p:txBody>
      </p:sp>
    </p:spTree>
    <p:extLst>
      <p:ext uri="{BB962C8B-B14F-4D97-AF65-F5344CB8AC3E}">
        <p14:creationId xmlns:p14="http://schemas.microsoft.com/office/powerpoint/2010/main" val="858207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 STRATEGIE: ALTERNATIVEN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Klone/</a:t>
            </a:r>
            <a:r>
              <a:rPr lang="de-DE" dirty="0" err="1" smtClean="0"/>
              <a:t>Pullrequest</a:t>
            </a:r>
            <a:r>
              <a:rPr lang="de-DE" dirty="0" smtClean="0"/>
              <a:t>-Workflow –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Manueller Abgleich zwischen den </a:t>
            </a:r>
            <a:r>
              <a:rPr lang="de-DE" dirty="0" err="1" smtClean="0"/>
              <a:t>Repos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ALTERNATIVE: GITHUB KLONE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smtClean="0">
                <a:hlinkClick r:id="rId2"/>
              </a:rPr>
              <a:t>Forking Workflow, Triangular Workflow, Integration Manager Workflow</a:t>
            </a:r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>
                <a:hlinkClick r:id="rId2"/>
              </a:rPr>
              <a:t>http://git-scm.com/book/en/Distributed-Git-Distributed-Workflows#Integration-Manager-Workflow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://www.sociomantic.com/blog/2014/05/git-triangular-workflow/#.</a:t>
            </a:r>
            <a:r>
              <a:rPr lang="de-DE" dirty="0" smtClean="0">
                <a:hlinkClick r:id="rId2"/>
              </a:rPr>
              <a:t>VCEg7yt_v0A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https://github.com/sociomantic/git-</a:t>
            </a:r>
            <a:r>
              <a:rPr lang="de-DE" dirty="0" smtClean="0">
                <a:hlinkClick r:id="rId3"/>
              </a:rPr>
              <a:t>hub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https://www.atlassian.com/de/git/workflows#!workflow-</a:t>
            </a:r>
            <a:r>
              <a:rPr lang="de-DE" dirty="0" smtClean="0">
                <a:hlinkClick r:id="rId4"/>
              </a:rPr>
              <a:t>forking</a:t>
            </a:r>
            <a:endParaRPr lang="de-DE" dirty="0" smtClean="0"/>
          </a:p>
          <a:p>
            <a:r>
              <a:rPr lang="de-DE" dirty="0" smtClean="0"/>
              <a:t>Vorteil: nur „echte“ Projekt-Mitglieder haben direkten Zugriff auf das </a:t>
            </a:r>
            <a:r>
              <a:rPr lang="de-DE" dirty="0" err="1" smtClean="0"/>
              <a:t>Repo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Contributor</a:t>
            </a:r>
            <a:endParaRPr lang="de-DE" dirty="0" smtClean="0"/>
          </a:p>
          <a:p>
            <a:pPr lvl="1"/>
            <a:r>
              <a:rPr lang="de-DE" dirty="0" smtClean="0"/>
              <a:t>„Privaten“ Klon erzeugen (</a:t>
            </a:r>
            <a:r>
              <a:rPr lang="de-DE" dirty="0" err="1" smtClean="0"/>
              <a:t>origin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Änderungen auf einem Topic-</a:t>
            </a:r>
            <a:r>
              <a:rPr lang="de-DE" dirty="0" err="1" smtClean="0"/>
              <a:t>Branch</a:t>
            </a:r>
            <a:r>
              <a:rPr lang="de-DE" dirty="0" smtClean="0"/>
              <a:t> machen</a:t>
            </a:r>
          </a:p>
          <a:p>
            <a:pPr lvl="1"/>
            <a:r>
              <a:rPr lang="de-DE" dirty="0" smtClean="0"/>
              <a:t>Änderungen ins private </a:t>
            </a:r>
            <a:r>
              <a:rPr lang="de-DE" dirty="0" err="1" smtClean="0"/>
              <a:t>Repo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r>
              <a:rPr lang="de-DE" dirty="0" smtClean="0"/>
              <a:t> pushen</a:t>
            </a:r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in „ursprüngliches“ </a:t>
            </a:r>
            <a:r>
              <a:rPr lang="de-DE" dirty="0" err="1" smtClean="0"/>
              <a:t>Repo</a:t>
            </a:r>
            <a:r>
              <a:rPr lang="de-DE" dirty="0" smtClean="0"/>
              <a:t> (</a:t>
            </a:r>
            <a:r>
              <a:rPr lang="de-DE" dirty="0" err="1" smtClean="0"/>
              <a:t>upstream</a:t>
            </a:r>
            <a:r>
              <a:rPr lang="de-DE" dirty="0" smtClean="0"/>
              <a:t>) </a:t>
            </a:r>
            <a:r>
              <a:rPr lang="de-DE" dirty="0" err="1" smtClean="0"/>
              <a:t>erzuegen</a:t>
            </a:r>
            <a:endParaRPr lang="de-DE" dirty="0" smtClean="0"/>
          </a:p>
          <a:p>
            <a:pPr lvl="1"/>
            <a:r>
              <a:rPr lang="de-DE" dirty="0"/>
              <a:t>Manueller Abgleich zwischen den </a:t>
            </a:r>
            <a:r>
              <a:rPr lang="de-DE" dirty="0" err="1" smtClean="0"/>
              <a:t>Repos</a:t>
            </a:r>
            <a:endParaRPr lang="de-DE" dirty="0" smtClean="0"/>
          </a:p>
          <a:p>
            <a:pPr lvl="2"/>
            <a:r>
              <a:rPr lang="de-DE" dirty="0" err="1" smtClean="0"/>
              <a:t>Git</a:t>
            </a:r>
            <a:r>
              <a:rPr lang="de-DE" dirty="0" smtClean="0"/>
              <a:t> pull </a:t>
            </a:r>
            <a:r>
              <a:rPr lang="de-DE" dirty="0" err="1" smtClean="0"/>
              <a:t>origin</a:t>
            </a:r>
            <a:endParaRPr lang="de-DE" dirty="0" smtClean="0"/>
          </a:p>
          <a:p>
            <a:pPr lvl="2"/>
            <a:r>
              <a:rPr lang="de-DE" dirty="0" err="1" smtClean="0"/>
              <a:t>Ggf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Workflow für </a:t>
            </a:r>
            <a:r>
              <a:rPr lang="de-DE" dirty="0" err="1" smtClean="0"/>
              <a:t>Maintainer</a:t>
            </a:r>
            <a:endParaRPr lang="de-DE" dirty="0" smtClean="0"/>
          </a:p>
          <a:p>
            <a:pPr lvl="1"/>
            <a:r>
              <a:rPr lang="de-DE" dirty="0" err="1" smtClean="0"/>
              <a:t>Pullrequest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1"/>
            <a:r>
              <a:rPr lang="de-DE" dirty="0" smtClean="0"/>
              <a:t>Lokales Review (</a:t>
            </a:r>
            <a:r>
              <a:rPr lang="de-DE" dirty="0" err="1" smtClean="0"/>
              <a:t>fetch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aus dem </a:t>
            </a:r>
            <a:r>
              <a:rPr lang="de-DE" dirty="0" err="1" smtClean="0"/>
              <a:t>mantainer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Zwingend notwendig bei </a:t>
            </a:r>
            <a:r>
              <a:rPr lang="de-DE" dirty="0" err="1" smtClean="0"/>
              <a:t>Merge</a:t>
            </a:r>
            <a:r>
              <a:rPr lang="de-DE" dirty="0" smtClean="0"/>
              <a:t>-Konflikten</a:t>
            </a:r>
          </a:p>
          <a:p>
            <a:pPr lvl="1"/>
            <a:r>
              <a:rPr lang="de-DE" dirty="0" smtClean="0"/>
              <a:t>Guidelines für </a:t>
            </a:r>
            <a:r>
              <a:rPr lang="de-DE" dirty="0" err="1" smtClean="0"/>
              <a:t>Pullrequests</a:t>
            </a:r>
            <a:r>
              <a:rPr lang="de-DE" dirty="0" smtClean="0"/>
              <a:t>: ggf. </a:t>
            </a:r>
            <a:r>
              <a:rPr lang="de-DE" dirty="0" err="1" smtClean="0"/>
              <a:t>rebase</a:t>
            </a:r>
            <a:r>
              <a:rPr lang="de-DE" dirty="0" smtClean="0"/>
              <a:t>/</a:t>
            </a:r>
            <a:r>
              <a:rPr lang="de-DE" dirty="0" err="1" smtClean="0"/>
              <a:t>squash</a:t>
            </a:r>
            <a:r>
              <a:rPr lang="de-DE" dirty="0" smtClean="0"/>
              <a:t>, push –f erforderlich</a:t>
            </a:r>
          </a:p>
          <a:p>
            <a:r>
              <a:rPr lang="de-DE" dirty="0" smtClean="0"/>
              <a:t>Beispiel und guter Guide </a:t>
            </a:r>
            <a:r>
              <a:rPr lang="de-DE" dirty="0" err="1" smtClean="0"/>
              <a:t>bndtools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bndtools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CONTRIBUTING.md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14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LINUX BRANCH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</a:t>
            </a:r>
            <a:r>
              <a:rPr lang="de-DE" dirty="0" err="1"/>
              <a:t>git-scm.com</a:t>
            </a:r>
            <a:r>
              <a:rPr lang="de-DE" dirty="0"/>
              <a:t>/</a:t>
            </a:r>
            <a:r>
              <a:rPr lang="de-DE" dirty="0" err="1"/>
              <a:t>book</a:t>
            </a:r>
            <a:r>
              <a:rPr lang="de-DE" dirty="0"/>
              <a:t>/en/Distributed-Git-Distributed-Workflows#Dictator-and-Lieutenants-Workflow</a:t>
            </a:r>
          </a:p>
        </p:txBody>
      </p:sp>
    </p:spTree>
    <p:extLst>
      <p:ext uri="{BB962C8B-B14F-4D97-AF65-F5344CB8AC3E}">
        <p14:creationId xmlns:p14="http://schemas.microsoft.com/office/powerpoint/2010/main" val="758519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Submodules und </a:t>
            </a:r>
            <a:r>
              <a:rPr lang="de-DE" dirty="0" err="1" smtClean="0"/>
              <a:t>subtrees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Wie verwenden Sie Submodules oder </a:t>
            </a:r>
            <a:r>
              <a:rPr lang="de-DE" dirty="0" err="1"/>
              <a:t>Subtrees</a:t>
            </a:r>
            <a:r>
              <a:rPr lang="de-DE" dirty="0"/>
              <a:t> dazu, andere Projekte einzubinden? [Rene]</a:t>
            </a:r>
          </a:p>
          <a:p>
            <a:r>
              <a:rPr lang="de-DE" dirty="0"/>
              <a:t>In Java eher selten die Notwendigkeit, </a:t>
            </a:r>
            <a:r>
              <a:rPr lang="de-DE" dirty="0" err="1"/>
              <a:t>Sourcen</a:t>
            </a:r>
            <a:r>
              <a:rPr lang="de-DE" dirty="0"/>
              <a:t> aus anderen Projekten einzubinden </a:t>
            </a:r>
            <a:r>
              <a:rPr lang="de-DE" dirty="0" err="1"/>
              <a:t>bzw</a:t>
            </a:r>
            <a:r>
              <a:rPr lang="de-DE" dirty="0"/>
              <a:t> wird über andere Tools erledigt (</a:t>
            </a:r>
            <a:r>
              <a:rPr lang="de-DE" dirty="0" err="1"/>
              <a:t>Maven</a:t>
            </a:r>
            <a:r>
              <a:rPr lang="de-DE" dirty="0"/>
              <a:t> z.B.)</a:t>
            </a:r>
          </a:p>
          <a:p>
            <a:r>
              <a:rPr lang="de-DE" dirty="0"/>
              <a:t>Historisch wo kommt das her? In der Praxis eher in C/C++ relevant.</a:t>
            </a:r>
          </a:p>
          <a:p>
            <a:r>
              <a:rPr lang="de-DE" dirty="0"/>
              <a:t>Große </a:t>
            </a:r>
            <a:r>
              <a:rPr lang="de-DE" dirty="0" err="1"/>
              <a:t>Repositories</a:t>
            </a:r>
            <a:r>
              <a:rPr lang="de-DE" dirty="0"/>
              <a:t> aufteilen, weil sie sonst zu langsam werden</a:t>
            </a:r>
          </a:p>
          <a:p>
            <a:r>
              <a:rPr lang="de-DE" dirty="0"/>
              <a:t>Submodule &lt;&gt; </a:t>
            </a:r>
            <a:r>
              <a:rPr lang="de-DE" dirty="0" err="1"/>
              <a:t>Subtrees</a:t>
            </a:r>
            <a:endParaRPr lang="de-DE" dirty="0"/>
          </a:p>
          <a:p>
            <a:r>
              <a:rPr lang="de-DE" dirty="0" err="1"/>
              <a:t>Branching</a:t>
            </a:r>
            <a:r>
              <a:rPr lang="de-DE" dirty="0"/>
              <a:t>, Update auf neueste Version, Arbeiten</a:t>
            </a:r>
          </a:p>
          <a:p>
            <a:r>
              <a:rPr lang="de-DE" dirty="0"/>
              <a:t>(Write-</a:t>
            </a:r>
            <a:r>
              <a:rPr lang="de-DE" dirty="0" err="1"/>
              <a:t>Tree</a:t>
            </a:r>
            <a:r>
              <a:rPr lang="de-DE" dirty="0"/>
              <a:t> -&gt; Experte)</a:t>
            </a:r>
          </a:p>
          <a:p>
            <a:r>
              <a:rPr lang="de-DE" dirty="0"/>
              <a:t>Praxis-Beispiel: Bootstrap Repository in Java Webanwendung einbinden [Nils]</a:t>
            </a:r>
          </a:p>
          <a:p>
            <a:r>
              <a:rPr lang="de-DE" dirty="0"/>
              <a:t> - Zwei "äußere" </a:t>
            </a:r>
            <a:r>
              <a:rPr lang="de-DE" dirty="0" err="1"/>
              <a:t>Repositories</a:t>
            </a:r>
            <a:r>
              <a:rPr lang="de-DE" dirty="0"/>
              <a:t>, zeigen auf </a:t>
            </a:r>
            <a:r>
              <a:rPr lang="de-DE" dirty="0" err="1"/>
              <a:t>selbes</a:t>
            </a:r>
            <a:r>
              <a:rPr lang="de-DE" dirty="0"/>
              <a:t> Bootstrap-Repository</a:t>
            </a:r>
          </a:p>
          <a:p>
            <a:r>
              <a:rPr lang="de-DE" dirty="0"/>
              <a:t>Übung: jeweils mit </a:t>
            </a:r>
            <a:r>
              <a:rPr lang="de-DE" dirty="0" err="1"/>
              <a:t>subtree</a:t>
            </a:r>
            <a:r>
              <a:rPr lang="de-DE" dirty="0"/>
              <a:t> und </a:t>
            </a:r>
            <a:r>
              <a:rPr lang="de-DE" dirty="0" err="1"/>
              <a:t>submodule</a:t>
            </a:r>
            <a:r>
              <a:rPr lang="de-DE" dirty="0"/>
              <a:t> im "eingebunden" </a:t>
            </a:r>
            <a:r>
              <a:rPr lang="de-DE" dirty="0" err="1"/>
              <a:t>repository</a:t>
            </a:r>
            <a:r>
              <a:rPr lang="de-DE" dirty="0"/>
              <a:t> Änderung machen und </a:t>
            </a:r>
            <a:r>
              <a:rPr lang="de-DE" dirty="0" err="1"/>
              <a:t>committen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3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Beschreibung ... </a:t>
            </a:r>
          </a:p>
          <a:p>
            <a:r>
              <a:rPr lang="de-DE" dirty="0" smtClean="0"/>
              <a:t>Vorteil</a:t>
            </a:r>
          </a:p>
          <a:p>
            <a:r>
              <a:rPr lang="de-DE" dirty="0" smtClean="0"/>
              <a:t>Nachteil</a:t>
            </a:r>
          </a:p>
          <a:p>
            <a:r>
              <a:rPr lang="de-DE" dirty="0" smtClean="0"/>
              <a:t>Besonders </a:t>
            </a:r>
            <a:r>
              <a:rPr lang="de-DE" dirty="0" err="1" smtClean="0"/>
              <a:t>geignet</a:t>
            </a:r>
            <a:r>
              <a:rPr lang="de-DE" dirty="0" smtClean="0"/>
              <a:t> für...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4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SUBTREES / SUBMODULES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Jeweils für </a:t>
            </a:r>
            <a:r>
              <a:rPr lang="de-DE" dirty="0" err="1" smtClean="0"/>
              <a:t>Subtree</a:t>
            </a:r>
            <a:r>
              <a:rPr lang="de-DE" dirty="0" smtClean="0"/>
              <a:t> und Submodule: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1: </a:t>
            </a:r>
            <a:r>
              <a:rPr lang="de-DE" dirty="0" err="1" smtClean="0"/>
              <a:t>Initiales</a:t>
            </a:r>
            <a:r>
              <a:rPr lang="de-DE" dirty="0" smtClean="0"/>
              <a:t> Hinzufügen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 2: Klonen einen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3: Aktualisieren eines </a:t>
            </a:r>
            <a:r>
              <a:rPr lang="de-DE" dirty="0" err="1" smtClean="0"/>
              <a:t>Repositories</a:t>
            </a:r>
            <a:r>
              <a:rPr lang="de-DE" dirty="0" smtClean="0"/>
              <a:t>, das ein </a:t>
            </a:r>
            <a:r>
              <a:rPr lang="de-DE" dirty="0" err="1" smtClean="0"/>
              <a:t>Subrepo</a:t>
            </a:r>
            <a:r>
              <a:rPr lang="de-DE" dirty="0" smtClean="0"/>
              <a:t> enthält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4: Änderungen im eingebunden </a:t>
            </a:r>
            <a:r>
              <a:rPr lang="de-DE" dirty="0" err="1" smtClean="0"/>
              <a:t>Subrepo</a:t>
            </a:r>
            <a:r>
              <a:rPr lang="de-DE" dirty="0" smtClean="0"/>
              <a:t> durchführen, Änderungen im </a:t>
            </a:r>
            <a:r>
              <a:rPr lang="de-DE" dirty="0" err="1" smtClean="0"/>
              <a:t>Hauptrepo</a:t>
            </a:r>
            <a:r>
              <a:rPr lang="de-DE" dirty="0" smtClean="0"/>
              <a:t> </a:t>
            </a:r>
            <a:r>
              <a:rPr lang="de-DE" dirty="0" err="1" smtClean="0"/>
              <a:t>committen</a:t>
            </a:r>
            <a:r>
              <a:rPr lang="de-DE" dirty="0" smtClean="0"/>
              <a:t>, Änderungen des </a:t>
            </a:r>
            <a:r>
              <a:rPr lang="de-DE" dirty="0" err="1" smtClean="0"/>
              <a:t>subrepos</a:t>
            </a:r>
            <a:r>
              <a:rPr lang="de-DE" dirty="0" smtClean="0"/>
              <a:t> pushen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5: Änderungen im </a:t>
            </a:r>
            <a:r>
              <a:rPr lang="de-DE" dirty="0" err="1" smtClean="0"/>
              <a:t>Subrepo</a:t>
            </a:r>
            <a:r>
              <a:rPr lang="de-DE" dirty="0" smtClean="0"/>
              <a:t> (von außerhalb) in das Master-</a:t>
            </a:r>
            <a:r>
              <a:rPr lang="de-DE" dirty="0" err="1" smtClean="0"/>
              <a:t>Repo</a:t>
            </a:r>
            <a:r>
              <a:rPr lang="de-DE" dirty="0" smtClean="0"/>
              <a:t> holen =&gt; </a:t>
            </a:r>
            <a:r>
              <a:rPr lang="de-DE" dirty="0" err="1" smtClean="0"/>
              <a:t>Eingebundens</a:t>
            </a:r>
            <a:r>
              <a:rPr lang="de-DE" dirty="0" smtClean="0"/>
              <a:t> sub-</a:t>
            </a:r>
            <a:r>
              <a:rPr lang="de-DE" dirty="0" err="1" smtClean="0"/>
              <a:t>repo</a:t>
            </a:r>
            <a:r>
              <a:rPr lang="de-DE" dirty="0" smtClean="0"/>
              <a:t> aktualisieren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6: Entfernen des </a:t>
            </a:r>
            <a:r>
              <a:rPr lang="de-DE" dirty="0" err="1" smtClean="0"/>
              <a:t>Subrepos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0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-release-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Konfiguration 1: Hinzufügen des </a:t>
            </a:r>
            <a:r>
              <a:rPr lang="de-DE" dirty="0" err="1" smtClean="0"/>
              <a:t>Plug-ins</a:t>
            </a:r>
            <a:r>
              <a:rPr lang="de-DE" dirty="0" smtClean="0"/>
              <a:t> zum </a:t>
            </a:r>
            <a:r>
              <a:rPr lang="de-DE" dirty="0" err="1" smtClean="0"/>
              <a:t>Pom</a:t>
            </a:r>
            <a:endParaRPr lang="de-DE" dirty="0" smtClean="0"/>
          </a:p>
          <a:p>
            <a:pPr lvl="1"/>
            <a:r>
              <a:rPr lang="de-DE" dirty="0" smtClean="0"/>
              <a:t>Voraussetzungen: </a:t>
            </a:r>
            <a:r>
              <a:rPr lang="de-DE" dirty="0" err="1" smtClean="0"/>
              <a:t>scm</a:t>
            </a:r>
            <a:r>
              <a:rPr lang="de-DE" dirty="0" smtClean="0"/>
              <a:t> &amp; </a:t>
            </a:r>
            <a:r>
              <a:rPr lang="de-DE" dirty="0" err="1" smtClean="0"/>
              <a:t>distributionManagement</a:t>
            </a:r>
            <a:endParaRPr lang="de-DE" dirty="0" smtClean="0"/>
          </a:p>
          <a:p>
            <a:pPr lvl="1"/>
            <a:r>
              <a:rPr lang="de-DE" dirty="0" smtClean="0"/>
              <a:t>Konfiguration, z.B. tag-name</a:t>
            </a:r>
          </a:p>
          <a:p>
            <a:r>
              <a:rPr lang="de-DE" dirty="0" smtClean="0"/>
              <a:t>Arbeitsweise 1: </a:t>
            </a:r>
            <a:r>
              <a:rPr lang="de-DE" dirty="0" err="1" smtClean="0"/>
              <a:t>prepare</a:t>
            </a:r>
            <a:endParaRPr lang="de-DE" dirty="0" smtClean="0"/>
          </a:p>
          <a:p>
            <a:pPr lvl="1"/>
            <a:r>
              <a:rPr lang="de-DE" dirty="0" smtClean="0"/>
              <a:t>Workspace „clean“?</a:t>
            </a:r>
          </a:p>
          <a:p>
            <a:pPr lvl="1"/>
            <a:r>
              <a:rPr lang="de-DE" dirty="0" smtClean="0"/>
              <a:t>SNAPSHOT =&gt; reale Version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, Test (vor </a:t>
            </a:r>
            <a:r>
              <a:rPr lang="de-DE" dirty="0" err="1" smtClean="0"/>
              <a:t>commit</a:t>
            </a:r>
            <a:r>
              <a:rPr lang="de-DE" dirty="0" smtClean="0"/>
              <a:t> &amp; Tag???)</a:t>
            </a:r>
          </a:p>
          <a:p>
            <a:pPr lvl="1"/>
            <a:r>
              <a:rPr lang="de-DE" dirty="0" smtClean="0"/>
              <a:t>Commit &amp; Tag</a:t>
            </a:r>
          </a:p>
          <a:p>
            <a:r>
              <a:rPr lang="de-DE" dirty="0" smtClean="0"/>
              <a:t>Arbeitsweise 2: </a:t>
            </a:r>
            <a:r>
              <a:rPr lang="de-DE" dirty="0" err="1" smtClean="0"/>
              <a:t>perform</a:t>
            </a:r>
            <a:endParaRPr lang="de-DE" dirty="0" smtClean="0"/>
          </a:p>
          <a:p>
            <a:pPr lvl="1"/>
            <a:r>
              <a:rPr lang="de-DE" dirty="0" smtClean="0"/>
              <a:t>Erneutes bauen in zweiter </a:t>
            </a:r>
            <a:r>
              <a:rPr lang="de-DE" dirty="0" err="1" smtClean="0"/>
              <a:t>Maven</a:t>
            </a:r>
            <a:r>
              <a:rPr lang="de-DE" dirty="0" smtClean="0"/>
              <a:t> Instanz</a:t>
            </a:r>
          </a:p>
          <a:p>
            <a:pPr lvl="1"/>
            <a:r>
              <a:rPr lang="de-DE" dirty="0" smtClean="0"/>
              <a:t>Push</a:t>
            </a:r>
          </a:p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Zwei Phasen mit temporären Dateien dazwischen</a:t>
            </a:r>
          </a:p>
          <a:p>
            <a:pPr lvl="1"/>
            <a:r>
              <a:rPr lang="de-DE" dirty="0" smtClean="0"/>
              <a:t>Zweimal </a:t>
            </a:r>
            <a:r>
              <a:rPr lang="de-DE" dirty="0" err="1" smtClean="0"/>
              <a:t>compilieren</a:t>
            </a:r>
            <a:r>
              <a:rPr lang="de-DE" dirty="0" smtClean="0"/>
              <a:t> und testen</a:t>
            </a:r>
          </a:p>
          <a:p>
            <a:pPr lvl="1"/>
            <a:r>
              <a:rPr lang="de-DE" dirty="0" smtClean="0"/>
              <a:t>Nicht </a:t>
            </a:r>
            <a:r>
              <a:rPr lang="de-DE" dirty="0" err="1" smtClean="0"/>
              <a:t>Git</a:t>
            </a:r>
            <a:r>
              <a:rPr lang="de-DE" dirty="0" smtClean="0"/>
              <a:t>-Flow kompatibel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616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MAVEN </a:t>
            </a:r>
            <a:r>
              <a:rPr lang="de-DE" dirty="0" err="1" smtClean="0"/>
              <a:t>jgit-flow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https://bitbucket.org/atlassian/jgit-flow/wiki/</a:t>
            </a:r>
            <a:r>
              <a:rPr lang="de-DE" dirty="0" smtClean="0">
                <a:hlinkClick r:id="rId2"/>
              </a:rPr>
              <a:t>Home</a:t>
            </a:r>
            <a:endParaRPr lang="de-DE" dirty="0" smtClean="0"/>
          </a:p>
          <a:p>
            <a:r>
              <a:rPr lang="de-DE" dirty="0" smtClean="0"/>
              <a:t>Konfiguration im POM</a:t>
            </a:r>
          </a:p>
          <a:p>
            <a:r>
              <a:rPr lang="de-DE" dirty="0" smtClean="0"/>
              <a:t>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27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Porcelaine</a:t>
            </a:r>
            <a:r>
              <a:rPr lang="de-DE" dirty="0" smtClean="0"/>
              <a:t> API</a:t>
            </a:r>
          </a:p>
          <a:p>
            <a:pPr lvl="1"/>
            <a:r>
              <a:rPr lang="de-DE" dirty="0">
                <a:hlinkClick r:id="rId2"/>
              </a:rPr>
              <a:t>https://speakerdeck.com/alblue/embedding-jgit-into-java-</a:t>
            </a:r>
            <a:r>
              <a:rPr lang="de-DE" dirty="0" smtClean="0">
                <a:hlinkClick r:id="rId2"/>
              </a:rPr>
              <a:t>applications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http://alblue.bandlem.com/2013/11/embedding-</a:t>
            </a:r>
            <a:r>
              <a:rPr lang="de-DE" dirty="0" smtClean="0">
                <a:hlinkClick r:id="rId3"/>
              </a:rPr>
              <a:t>jgit.html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Flow </a:t>
            </a:r>
            <a:r>
              <a:rPr lang="de-DE" dirty="0" err="1" smtClean="0"/>
              <a:t>Api</a:t>
            </a:r>
            <a:r>
              <a:rPr lang="de-DE" dirty="0" smtClean="0"/>
              <a:t> 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pPr lvl="1"/>
            <a:r>
              <a:rPr lang="de-DE" dirty="0">
                <a:hlinkClick r:id="rId4"/>
              </a:rPr>
              <a:t>https://bitbucket.org/atlassian/jgit-</a:t>
            </a:r>
            <a:r>
              <a:rPr lang="de-DE" dirty="0" smtClean="0">
                <a:hlinkClick r:id="rId4"/>
              </a:rPr>
              <a:t>flow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0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-base, </a:t>
            </a:r>
            <a:r>
              <a:rPr lang="de-DE" dirty="0" err="1"/>
              <a:t>merge</a:t>
            </a:r>
            <a:r>
              <a:rPr lang="de-DE" dirty="0"/>
              <a:t>-file</a:t>
            </a:r>
          </a:p>
          <a:p>
            <a:pPr lvl="1"/>
            <a:r>
              <a:rPr lang="de-DE" dirty="0" err="1" smtClean="0"/>
              <a:t>merge.conflictstyle</a:t>
            </a:r>
            <a:r>
              <a:rPr lang="de-DE" dirty="0" smtClean="0"/>
              <a:t> </a:t>
            </a:r>
            <a:r>
              <a:rPr lang="de-DE" dirty="0"/>
              <a:t>diff3</a:t>
            </a:r>
          </a:p>
          <a:p>
            <a:r>
              <a:rPr lang="de-DE" dirty="0" err="1" smtClean="0"/>
              <a:t>ls</a:t>
            </a:r>
            <a:r>
              <a:rPr lang="de-DE" dirty="0"/>
              <a:t>-files --stage -&gt; nach </a:t>
            </a:r>
            <a:r>
              <a:rPr lang="de-DE" dirty="0" err="1"/>
              <a:t>Merge</a:t>
            </a:r>
            <a:r>
              <a:rPr lang="de-DE" dirty="0"/>
              <a:t> Konflikt-&gt;Stages erklären</a:t>
            </a:r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, --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Checkout</a:t>
            </a:r>
            <a:r>
              <a:rPr lang="de-DE" dirty="0" smtClean="0"/>
              <a:t> HEAD =&gt; </a:t>
            </a:r>
            <a:r>
              <a:rPr lang="de-DE" dirty="0" err="1" smtClean="0"/>
              <a:t>staged</a:t>
            </a:r>
            <a:r>
              <a:rPr lang="de-DE" dirty="0" smtClean="0"/>
              <a:t> automatisch</a:t>
            </a:r>
            <a:endParaRPr lang="de-DE" dirty="0"/>
          </a:p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-m FILE -&gt; nochmal mit dem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smtClean="0"/>
              <a:t>beginnen</a:t>
            </a:r>
          </a:p>
          <a:p>
            <a:r>
              <a:rPr lang="de-DE" dirty="0" smtClean="0"/>
              <a:t>First-</a:t>
            </a:r>
            <a:r>
              <a:rPr lang="de-DE" dirty="0" err="1" smtClean="0"/>
              <a:t>parent</a:t>
            </a:r>
            <a:r>
              <a:rPr lang="de-DE" dirty="0" smtClean="0"/>
              <a:t> Historie!!!!!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50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APIS: JGIT /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https://github.com/ajoberstar/</a:t>
            </a:r>
            <a:r>
              <a:rPr lang="de-DE" dirty="0" smtClean="0">
                <a:hlinkClick r:id="rId2"/>
              </a:rPr>
              <a:t>grgit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24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3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-Commit: 2 oder mehr </a:t>
            </a:r>
            <a:r>
              <a:rPr lang="de-DE" dirty="0" err="1" smtClean="0"/>
              <a:t>Parents</a:t>
            </a:r>
            <a:endParaRPr lang="de-DE" dirty="0" smtClean="0"/>
          </a:p>
          <a:p>
            <a:pPr lvl="1"/>
            <a:r>
              <a:rPr lang="de-DE" dirty="0" smtClean="0"/>
              <a:t>--</a:t>
            </a:r>
            <a:r>
              <a:rPr lang="de-DE" dirty="0" err="1" smtClean="0"/>
              <a:t>no-commit</a:t>
            </a:r>
            <a:endParaRPr lang="de-DE" dirty="0" smtClean="0"/>
          </a:p>
          <a:p>
            <a:pPr lvl="1"/>
            <a:r>
              <a:rPr lang="de-DE" dirty="0" smtClean="0"/>
              <a:t>--log</a:t>
            </a:r>
          </a:p>
          <a:p>
            <a:pPr lvl="1"/>
            <a:r>
              <a:rPr lang="de-DE" dirty="0" smtClean="0"/>
              <a:t>--ff-</a:t>
            </a:r>
            <a:r>
              <a:rPr lang="de-DE" dirty="0" err="1" smtClean="0"/>
              <a:t>only</a:t>
            </a:r>
            <a:r>
              <a:rPr lang="de-DE" dirty="0" smtClean="0"/>
              <a:t> –ff –</a:t>
            </a:r>
            <a:r>
              <a:rPr lang="de-DE" dirty="0" err="1" smtClean="0"/>
              <a:t>no</a:t>
            </a:r>
            <a:r>
              <a:rPr lang="de-DE" dirty="0" smtClean="0"/>
              <a:t>-ff</a:t>
            </a:r>
          </a:p>
          <a:p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ours</a:t>
            </a:r>
            <a:r>
              <a:rPr lang="de-DE" dirty="0" smtClean="0"/>
              <a:t>“ vs. </a:t>
            </a:r>
            <a:r>
              <a:rPr lang="de-DE" dirty="0" err="1" smtClean="0"/>
              <a:t>Merge</a:t>
            </a:r>
            <a:r>
              <a:rPr lang="de-DE" dirty="0" smtClean="0"/>
              <a:t>-Strategie „</a:t>
            </a:r>
            <a:r>
              <a:rPr lang="de-DE" dirty="0" err="1" smtClean="0"/>
              <a:t>recursive</a:t>
            </a:r>
            <a:r>
              <a:rPr lang="de-DE" dirty="0" smtClean="0"/>
              <a:t>“ mit Option </a:t>
            </a:r>
            <a:r>
              <a:rPr lang="de-DE" dirty="0" err="1" smtClean="0"/>
              <a:t>ours</a:t>
            </a:r>
            <a:endParaRPr lang="de-DE" dirty="0" smtClean="0"/>
          </a:p>
          <a:p>
            <a:r>
              <a:rPr lang="de-DE" dirty="0" err="1" smtClean="0"/>
              <a:t>Merge-Commits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Parents</a:t>
            </a:r>
            <a:r>
              <a:rPr lang="de-DE" dirty="0" smtClean="0"/>
              <a:t> ^ ^2</a:t>
            </a:r>
          </a:p>
          <a:p>
            <a:pPr lvl="1"/>
            <a:r>
              <a:rPr lang="de-DE" dirty="0" smtClean="0"/>
              <a:t>First-Parent-</a:t>
            </a:r>
            <a:r>
              <a:rPr lang="de-DE" dirty="0" err="1" smtClean="0"/>
              <a:t>History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957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FF-MERGE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Nur eine Seite hat sich verändert =&gt; kein </a:t>
            </a:r>
            <a:r>
              <a:rPr lang="de-DE" dirty="0" err="1" smtClean="0"/>
              <a:t>Merge</a:t>
            </a:r>
            <a:r>
              <a:rPr lang="de-DE" dirty="0" smtClean="0"/>
              <a:t>-Commit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173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FF-ONLY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-Commit erzwingen...</a:t>
            </a:r>
          </a:p>
          <a:p>
            <a:r>
              <a:rPr lang="de-DE" dirty="0" smtClean="0"/>
              <a:t>Warum: z.B. Dokumentation / First-Parent-</a:t>
            </a:r>
            <a:r>
              <a:rPr lang="de-DE" dirty="0" err="1" smtClean="0"/>
              <a:t>History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–log &lt;</a:t>
            </a:r>
            <a:r>
              <a:rPr lang="de-DE" dirty="0" err="1" smtClean="0"/>
              <a:t>n</a:t>
            </a:r>
            <a:r>
              <a:rPr lang="de-DE" smtClean="0"/>
              <a:t>&gt;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20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</a:t>
            </a:r>
          </a:p>
          <a:p>
            <a:r>
              <a:rPr lang="de-DE" dirty="0" smtClean="0"/>
              <a:t>Wo startet ein </a:t>
            </a:r>
            <a:r>
              <a:rPr lang="de-DE" dirty="0" err="1" smtClean="0"/>
              <a:t>Branch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-base </a:t>
            </a:r>
            <a:r>
              <a:rPr lang="de-DE" dirty="0" err="1" smtClean="0"/>
              <a:t>master</a:t>
            </a:r>
            <a:r>
              <a:rPr lang="de-DE" dirty="0" smtClean="0"/>
              <a:t> HEAD</a:t>
            </a:r>
          </a:p>
          <a:p>
            <a:r>
              <a:rPr lang="de-DE" dirty="0" smtClean="0"/>
              <a:t>Anwendungsfall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tag --points-</a:t>
            </a:r>
            <a:r>
              <a:rPr lang="de-DE" dirty="0" err="1" smtClean="0"/>
              <a:t>at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3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INTERNAS: MERGES-FILE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Anwendungsfall?</a:t>
            </a:r>
          </a:p>
          <a:p>
            <a:r>
              <a:rPr lang="de-DE" dirty="0" err="1" smtClean="0"/>
              <a:t>git</a:t>
            </a:r>
            <a:r>
              <a:rPr lang="de-DE" dirty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-file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326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2510</Words>
  <Application>Microsoft Macintosh PowerPoint</Application>
  <PresentationFormat>Bildschirmpräsentation (4:3)</PresentationFormat>
  <Paragraphs>338</Paragraphs>
  <Slides>41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Benutzerdefiniertes Design</vt:lpstr>
      <vt:lpstr>W-JAX 2014</vt:lpstr>
      <vt:lpstr>VORSTELLUNG</vt:lpstr>
      <vt:lpstr>AGENDA</vt:lpstr>
      <vt:lpstr>GIT INTERNAS: MERGES</vt:lpstr>
      <vt:lpstr>GIT INTERNAS: MERGES 1</vt:lpstr>
      <vt:lpstr>GIT INTERNAS: FF-MERGE</vt:lpstr>
      <vt:lpstr>GIT INTERNAS: FF-ONLY</vt:lpstr>
      <vt:lpstr>GIT INTERNAS: MERGES-BASE</vt:lpstr>
      <vt:lpstr>GIT INTERNAS: MERGES-FILE</vt:lpstr>
      <vt:lpstr>GIT INTERNAS: MERGES 2 - KONFLIKTE</vt:lpstr>
      <vt:lpstr>GIT INTERNAS: REMOTES</vt:lpstr>
      <vt:lpstr>GIT INTERNAS: REMOTES</vt:lpstr>
      <vt:lpstr>GIT INTERNAS: REMOTES 2</vt:lpstr>
      <vt:lpstr>GIT INTERNAS: REFSPEC</vt:lpstr>
      <vt:lpstr>GIT INTERNAS: TRACKING BRANCHES</vt:lpstr>
      <vt:lpstr>GIT INTERNAS: PULL</vt:lpstr>
      <vt:lpstr>GIT INTERNAS: PUSH</vt:lpstr>
      <vt:lpstr>GIT INTERNAS: PUSH.DEFAULT</vt:lpstr>
      <vt:lpstr>GIT INTERNAS: PUSH.DEFAULT 2</vt:lpstr>
      <vt:lpstr>BRANCHSTRATEGIE: ENTWICKLUNGSPROZESS</vt:lpstr>
      <vt:lpstr>BRANCHSTRATEGIE: RELEASEPROZESS</vt:lpstr>
      <vt:lpstr>RELEASEPROZESS 1 - BRANCHES</vt:lpstr>
      <vt:lpstr>RELEASEPROZESS 2 – RELEASE ERZEUGEN</vt:lpstr>
      <vt:lpstr>RELEASEPROZESS 3 - HOTFIXES</vt:lpstr>
      <vt:lpstr>BRANCHSTRATEGIE: GITFLOW</vt:lpstr>
      <vt:lpstr>GIT FLOW BEISPIEL</vt:lpstr>
      <vt:lpstr>EXKURS: FEATURE-ID IN COMMIT MSG</vt:lpstr>
      <vt:lpstr>GIT FLOW: CHANGE LOG ERZEUGEN</vt:lpstr>
      <vt:lpstr>GIT FLOW: BUGFIXES BACKPORT</vt:lpstr>
      <vt:lpstr>BRANCH STRATEGIE: PRODUKT / PROJEKT</vt:lpstr>
      <vt:lpstr>BRANCH STRATEGIE: ALTERNATIVEN</vt:lpstr>
      <vt:lpstr>ALTERNATIVE: GITHUB KLONE</vt:lpstr>
      <vt:lpstr>EXKURS: LINUX BRANCH MODELL</vt:lpstr>
      <vt:lpstr>Submodules und subtrees</vt:lpstr>
      <vt:lpstr>SUBTREES / SUBMODULES</vt:lpstr>
      <vt:lpstr>SUBTREES / SUBMODULES</vt:lpstr>
      <vt:lpstr>MAVEN...</vt:lpstr>
      <vt:lpstr>MAVEN jgit-flow</vt:lpstr>
      <vt:lpstr>GIT APIS: JGIT</vt:lpstr>
      <vt:lpstr>GIT APIS: JGIT / GROOVY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200</cp:revision>
  <cp:lastPrinted>2014-02-02T21:37:21Z</cp:lastPrinted>
  <dcterms:created xsi:type="dcterms:W3CDTF">2014-02-03T17:25:32Z</dcterms:created>
  <dcterms:modified xsi:type="dcterms:W3CDTF">2014-10-01T20:29:29Z</dcterms:modified>
</cp:coreProperties>
</file>