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1" r:id="rId2"/>
    <p:sldId id="297" r:id="rId3"/>
    <p:sldId id="316" r:id="rId4"/>
    <p:sldId id="318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77736F"/>
    <a:srgbClr val="984807"/>
    <a:srgbClr val="8B4206"/>
    <a:srgbClr val="0E67A8"/>
    <a:srgbClr val="BEB7B1"/>
    <a:srgbClr val="F6F2EE"/>
    <a:srgbClr val="FAFAFA"/>
    <a:srgbClr val="FF9933"/>
    <a:srgbClr val="FFCC66"/>
    <a:srgbClr val="B0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 autoAdjust="0"/>
    <p:restoredTop sz="94665" autoAdjust="0"/>
  </p:normalViewPr>
  <p:slideViewPr>
    <p:cSldViewPr snapToGrid="0" snapToObjects="1">
      <p:cViewPr varScale="1">
        <p:scale>
          <a:sx n="140" d="100"/>
          <a:sy n="140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F969-709D-9F43-81DA-83D53B741884}" type="datetimeFigureOut">
              <a:rPr lang="de-DE" smtClean="0"/>
              <a:pPr/>
              <a:t>26.07.14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1F43E-8147-014C-998C-EEBCEB3C8A9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6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CF4D-E844-B540-ADAD-4EED08FD3682}" type="datetimeFigureOut">
              <a:rPr lang="de-DE" smtClean="0"/>
              <a:pPr/>
              <a:t>26.07.14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4CF-F871-3D47-A661-2FEA5BB7AC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54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7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7675"/>
          </a:xfrm>
          <a:prstGeom prst="rect">
            <a:avLst/>
          </a:prstGeom>
        </p:spPr>
        <p:txBody>
          <a:bodyPr lIns="0" rIns="0"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57200" y="1181100"/>
            <a:ext cx="8229600" cy="5053013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41082" y="6460996"/>
            <a:ext cx="8229600" cy="0"/>
          </a:xfrm>
          <a:prstGeom prst="line">
            <a:avLst/>
          </a:prstGeom>
          <a:ln>
            <a:solidFill>
              <a:srgbClr val="8B4206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529252" y="6510809"/>
            <a:ext cx="4157548" cy="184666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BEB7B1"/>
                </a:solidFill>
              </a:rPr>
              <a:t>RENÉ</a:t>
            </a:r>
            <a:r>
              <a:rPr lang="de-DE" sz="1200" baseline="0" dirty="0" smtClean="0">
                <a:solidFill>
                  <a:srgbClr val="BEB7B1"/>
                </a:solidFill>
              </a:rPr>
              <a:t> </a:t>
            </a:r>
            <a:r>
              <a:rPr lang="de-DE" sz="1200" baseline="0" dirty="0" smtClean="0">
                <a:solidFill>
                  <a:srgbClr val="BEB7B1"/>
                </a:solidFill>
              </a:rPr>
              <a:t>PREISSEL, NILS HARTMANN | W-JAX 07. NOVEMBER  2014</a:t>
            </a:r>
            <a:endParaRPr lang="de-DE" sz="1200" dirty="0">
              <a:solidFill>
                <a:srgbClr val="BEB7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0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18031"/>
            <a:ext cx="8229600" cy="533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912313"/>
            <a:ext cx="8229600" cy="0"/>
          </a:xfrm>
          <a:prstGeom prst="line">
            <a:avLst/>
          </a:prstGeom>
          <a:ln>
            <a:solidFill>
              <a:srgbClr val="98480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457200" y="254934"/>
            <a:ext cx="8229600" cy="6394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2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7773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77736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773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773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773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7736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W-JAX 2014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2897945"/>
            <a:ext cx="8229600" cy="2942657"/>
          </a:xfrm>
          <a:prstGeom prst="rect">
            <a:avLst/>
          </a:prstGeom>
          <a:solidFill>
            <a:srgbClr val="BEB7B1"/>
          </a:solidFill>
          <a:ln>
            <a:noFill/>
          </a:ln>
          <a:effectLst>
            <a:glow rad="203200">
              <a:srgbClr val="77736F">
                <a:alpha val="75000"/>
              </a:srgbClr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DE" sz="400" u="sng" dirty="0" smtClean="0"/>
          </a:p>
          <a:p>
            <a:pPr marL="400050" lvl="1" indent="0">
              <a:buFont typeface="Arial"/>
              <a:buNone/>
            </a:pPr>
            <a:r>
              <a:rPr lang="de-DE" u="sng" dirty="0" smtClean="0"/>
              <a:t>Powerworkshop</a:t>
            </a:r>
            <a:endParaRPr lang="de-DE" sz="4400" b="1" u="sng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sz="4400" b="1" dirty="0" smtClean="0">
                <a:solidFill>
                  <a:srgbClr val="984807"/>
                </a:solidFill>
              </a:rPr>
              <a:t>Werden Sie </a:t>
            </a:r>
            <a:r>
              <a:rPr lang="de-DE" sz="4400" b="1" dirty="0" err="1" smtClean="0">
                <a:solidFill>
                  <a:srgbClr val="984807"/>
                </a:solidFill>
              </a:rPr>
              <a:t>Git</a:t>
            </a:r>
            <a:r>
              <a:rPr lang="de-DE" sz="4400" b="1" dirty="0" smtClean="0">
                <a:solidFill>
                  <a:srgbClr val="984807"/>
                </a:solidFill>
              </a:rPr>
              <a:t> Experte</a:t>
            </a:r>
            <a:endParaRPr lang="de-DE" sz="4400" b="1" dirty="0" smtClean="0">
              <a:solidFill>
                <a:srgbClr val="984807"/>
              </a:solidFill>
            </a:endParaRPr>
          </a:p>
          <a:p>
            <a:pPr marL="400050" lvl="1" indent="0">
              <a:buFont typeface="Arial"/>
              <a:buNone/>
            </a:pPr>
            <a:endParaRPr lang="de-DE" sz="200" dirty="0" smtClean="0"/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endParaRPr lang="de-DE" dirty="0" smtClean="0"/>
          </a:p>
          <a:p>
            <a:pPr marL="400050" lvl="1" indent="0">
              <a:lnSpc>
                <a:spcPct val="80000"/>
              </a:lnSpc>
              <a:buNone/>
            </a:pPr>
            <a:r>
              <a:rPr lang="de-DE" dirty="0"/>
              <a:t>René </a:t>
            </a:r>
            <a:r>
              <a:rPr lang="de-DE" dirty="0" err="1" smtClean="0"/>
              <a:t>Preißel</a:t>
            </a:r>
            <a:r>
              <a:rPr lang="de-DE" dirty="0" smtClean="0"/>
              <a:t> (</a:t>
            </a:r>
            <a:r>
              <a:rPr lang="de-DE" dirty="0" err="1" smtClean="0"/>
              <a:t>eToSquare</a:t>
            </a:r>
            <a:r>
              <a:rPr lang="de-DE" dirty="0" smtClean="0"/>
              <a:t>)</a:t>
            </a:r>
          </a:p>
          <a:p>
            <a:pPr marL="400050" lvl="1" indent="0">
              <a:lnSpc>
                <a:spcPct val="80000"/>
              </a:lnSpc>
              <a:buFont typeface="Arial"/>
              <a:buNone/>
            </a:pPr>
            <a:r>
              <a:rPr lang="de-DE" dirty="0" smtClean="0"/>
              <a:t>Nils Hartmann (Techniker Krankenkasse)</a:t>
            </a:r>
          </a:p>
          <a:p>
            <a:pPr marL="0" indent="0">
              <a:buFont typeface="Arial"/>
              <a:buNone/>
            </a:pPr>
            <a:endParaRPr lang="de-DE" sz="2000" dirty="0" smtClean="0"/>
          </a:p>
          <a:p>
            <a:pPr marL="0" indent="0">
              <a:buFont typeface="Arial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907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448755" y="1489193"/>
            <a:ext cx="6238045" cy="207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spc="30" dirty="0">
                <a:ln w="3175" cmpd="sng">
                  <a:noFill/>
                </a:ln>
                <a:solidFill>
                  <a:srgbClr val="984807"/>
                </a:solidFill>
              </a:rPr>
              <a:t>René </a:t>
            </a:r>
            <a:r>
              <a:rPr lang="de-DE" sz="2400" b="1" spc="30" dirty="0" err="1" smtClean="0">
                <a:ln w="3175" cmpd="sng">
                  <a:noFill/>
                </a:ln>
                <a:solidFill>
                  <a:srgbClr val="984807"/>
                </a:solidFill>
              </a:rPr>
              <a:t>Preißel</a:t>
            </a:r>
            <a:r>
              <a:rPr lang="de-DE" sz="2400" b="1" spc="30" dirty="0" smtClean="0">
                <a:ln w="3175" cmpd="sng">
                  <a:noFill/>
                </a:ln>
                <a:solidFill>
                  <a:srgbClr val="984807"/>
                </a:solidFill>
              </a:rPr>
              <a:t> </a:t>
            </a:r>
            <a:r>
              <a:rPr lang="de-DE" sz="2400" dirty="0" smtClean="0"/>
              <a:t>| </a:t>
            </a:r>
            <a:r>
              <a:rPr lang="de-DE" sz="2400" b="1" dirty="0" smtClean="0"/>
              <a:t>Freiberuflicher </a:t>
            </a:r>
            <a:r>
              <a:rPr lang="de-DE" sz="2400" b="1" dirty="0"/>
              <a:t>Softwarearchitekt, Entwickler und </a:t>
            </a:r>
            <a:r>
              <a:rPr lang="de-DE" sz="2400" b="1" dirty="0" smtClean="0"/>
              <a:t>Trainer</a:t>
            </a:r>
          </a:p>
          <a:p>
            <a:pPr marL="0" indent="0">
              <a:buNone/>
            </a:pPr>
            <a:r>
              <a:rPr lang="de-DE" sz="2000" dirty="0" smtClean="0"/>
              <a:t>Co-Autor des Buchs „</a:t>
            </a:r>
            <a:r>
              <a:rPr lang="de-DE" sz="2000" dirty="0" err="1" smtClean="0"/>
              <a:t>Git</a:t>
            </a:r>
            <a:r>
              <a:rPr lang="de-DE" sz="2000" dirty="0" smtClean="0"/>
              <a:t>: Dezentrale Versionsverwaltung im Team – Grundlagen und Workflows“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rene.preissel@etosquare.de</a:t>
            </a: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400" dirty="0"/>
          </a:p>
        </p:txBody>
      </p:sp>
      <p:pic>
        <p:nvPicPr>
          <p:cNvPr id="4" name="Bild 3" descr="rene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18507"/>
          <a:stretch/>
        </p:blipFill>
        <p:spPr>
          <a:xfrm>
            <a:off x="800116" y="1614594"/>
            <a:ext cx="1541653" cy="1641111"/>
          </a:xfrm>
          <a:prstGeom prst="rect">
            <a:avLst/>
          </a:prstGeom>
        </p:spPr>
      </p:pic>
      <p:pic>
        <p:nvPicPr>
          <p:cNvPr id="5" name="Bild 4" descr="nils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56"/>
          <a:stretch/>
        </p:blipFill>
        <p:spPr>
          <a:xfrm>
            <a:off x="800116" y="3917577"/>
            <a:ext cx="1541653" cy="164111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2448755" y="3803212"/>
            <a:ext cx="6238046" cy="230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7773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spc="30" dirty="0" smtClean="0">
                <a:solidFill>
                  <a:srgbClr val="984807"/>
                </a:solidFill>
              </a:rPr>
              <a:t>Nils Hartmann </a:t>
            </a:r>
            <a:r>
              <a:rPr lang="de-DE" sz="2200" dirty="0" smtClean="0"/>
              <a:t>| </a:t>
            </a:r>
            <a:r>
              <a:rPr lang="de-DE" sz="2200" b="1" dirty="0" smtClean="0"/>
              <a:t>Java-Softwareentwickler, Techniker Krankenkasse </a:t>
            </a:r>
          </a:p>
          <a:p>
            <a:pPr marL="0" indent="0">
              <a:buNone/>
            </a:pPr>
            <a:r>
              <a:rPr lang="de-DE" sz="2000" dirty="0" smtClean="0"/>
              <a:t>Schwerpunkte: </a:t>
            </a:r>
            <a:r>
              <a:rPr lang="de-DE" sz="2000" dirty="0" err="1" smtClean="0"/>
              <a:t>OSGi</a:t>
            </a:r>
            <a:r>
              <a:rPr lang="de-DE" sz="2000" dirty="0" smtClean="0"/>
              <a:t>,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und </a:t>
            </a:r>
            <a:r>
              <a:rPr lang="de-DE" sz="2000" dirty="0" err="1" smtClean="0"/>
              <a:t>Build</a:t>
            </a:r>
            <a:r>
              <a:rPr lang="de-DE" sz="2000" dirty="0" smtClean="0"/>
              <a:t>-Management</a:t>
            </a:r>
          </a:p>
          <a:p>
            <a:pPr marL="0" indent="0">
              <a:buNone/>
            </a:pPr>
            <a:r>
              <a:rPr lang="de-DE" sz="2000" dirty="0" smtClean="0"/>
              <a:t>Kontakt: </a:t>
            </a:r>
            <a:r>
              <a:rPr lang="de-DE" sz="2000" dirty="0" err="1" smtClean="0"/>
              <a:t>nils@nilshartmann.net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875276" y="1181100"/>
            <a:ext cx="5170950" cy="52052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Ausgangssituation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Synergy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300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Repositories</a:t>
            </a:r>
            <a:r>
              <a:rPr lang="de-DE" dirty="0" smtClean="0"/>
              <a:t> &amp;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Entwicklungsprozess mit </a:t>
            </a:r>
            <a:r>
              <a:rPr lang="de-DE" dirty="0" err="1" smtClean="0"/>
              <a:t>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Tooling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Einführung</a:t>
            </a:r>
          </a:p>
          <a:p>
            <a:pPr>
              <a:lnSpc>
                <a:spcPct val="150000"/>
              </a:lnSpc>
            </a:pPr>
            <a:endParaRPr lang="de-DE" sz="26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Fragen &amp; Diskussionen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023295" y="1418679"/>
            <a:ext cx="2457892" cy="4583664"/>
            <a:chOff x="1032498" y="1455487"/>
            <a:chExt cx="2457892" cy="4583664"/>
          </a:xfrm>
        </p:grpSpPr>
        <p:sp>
          <p:nvSpPr>
            <p:cNvPr id="5" name="Abgerundetes Rechteck 4"/>
            <p:cNvSpPr/>
            <p:nvPr/>
          </p:nvSpPr>
          <p:spPr>
            <a:xfrm>
              <a:off x="1032498" y="1455487"/>
              <a:ext cx="2457892" cy="458366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984807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pic>
          <p:nvPicPr>
            <p:cNvPr id="4" name="Bild 3" descr="2014-02-01 14_14_58_histoy-view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57" t="7370" r="26354" b="1918"/>
            <a:stretch/>
          </p:blipFill>
          <p:spPr>
            <a:xfrm>
              <a:off x="1338375" y="1562321"/>
              <a:ext cx="1791263" cy="4397403"/>
            </a:xfrm>
            <a:prstGeom prst="rect">
              <a:avLst/>
            </a:prstGeom>
            <a:noFill/>
            <a:ln w="38100" cmpd="sng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60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2304727" y="3046069"/>
            <a:ext cx="4534547" cy="742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spc="30" dirty="0" smtClean="0">
                <a:ln>
                  <a:solidFill>
                    <a:srgbClr val="984807"/>
                  </a:solidFill>
                </a:ln>
                <a:solidFill>
                  <a:srgbClr val="984807"/>
                </a:solidFill>
              </a:rPr>
              <a:t>Fragen ?</a:t>
            </a:r>
            <a:endParaRPr lang="de-DE" sz="4400" spc="30" dirty="0">
              <a:ln>
                <a:solidFill>
                  <a:srgbClr val="984807"/>
                </a:solidFill>
              </a:ln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Macintosh PowerPoint</Application>
  <PresentationFormat>Bildschirmpräsentation (4:3)</PresentationFormat>
  <Paragraphs>33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Benutzerdefiniertes Design</vt:lpstr>
      <vt:lpstr>W-JAX 2014</vt:lpstr>
      <vt:lpstr>VORSTELLUNG</vt:lpstr>
      <vt:lpstr>AGENDA</vt:lpstr>
      <vt:lpstr>VIELEN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130</cp:revision>
  <cp:lastPrinted>2014-02-02T21:37:21Z</cp:lastPrinted>
  <dcterms:created xsi:type="dcterms:W3CDTF">2014-02-03T17:25:32Z</dcterms:created>
  <dcterms:modified xsi:type="dcterms:W3CDTF">2014-07-26T07:42:15Z</dcterms:modified>
</cp:coreProperties>
</file>