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4" r:id="rId9"/>
    <p:sldId id="258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F5F32-1192-41AD-83B4-36D904BC614E}" type="datetimeFigureOut">
              <a:rPr lang="de-CH" smtClean="0"/>
              <a:t>17.01.2022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829DE-00DC-44A3-9B9E-51590DD7DA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131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32D34-0E6D-49EB-8D35-D1D5B650A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81DFB-55EB-44BB-8113-8C844616F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5F94B9-B7D5-4641-8E7B-35162AF6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4E9D-3F6B-44C7-8C5D-799F511F029C}" type="datetime2">
              <a:rPr lang="de-CH" smtClean="0"/>
              <a:t>Montag, 17. Januar 2022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0D5D53-8366-4A47-8EA0-37253B9A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Nils Hindermann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F726E7-25CD-4066-A313-29E28EC8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542-14A2-4D1B-BCD8-BCBAE5511AE7}" type="slidenum">
              <a:rPr lang="de-CH" smtClean="0"/>
              <a:pPr/>
              <a:t>‹Nr.›</a:t>
            </a:fld>
            <a:r>
              <a:rPr lang="de-CH" dirty="0"/>
              <a:t> / 10</a:t>
            </a:r>
          </a:p>
        </p:txBody>
      </p:sp>
    </p:spTree>
    <p:extLst>
      <p:ext uri="{BB962C8B-B14F-4D97-AF65-F5344CB8AC3E}">
        <p14:creationId xmlns:p14="http://schemas.microsoft.com/office/powerpoint/2010/main" val="3345355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763C9-05FA-4444-88EC-E656BB5E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9B1F64-82E8-4462-BF3F-46FBBA70B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9E8423-17E0-4E4F-9883-9CD0F6BA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D3EE-3CE8-40D5-9AFC-FEBA721B3408}" type="datetime2">
              <a:rPr lang="de-CH" smtClean="0"/>
              <a:t>Montag, 17. Januar 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EAC882-592C-4916-BF7B-CA576E6B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Nils Hindermann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69A55C-AC5F-4E6B-B8C5-E9D001AC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542-14A2-4D1B-BCD8-BCBAE5511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9607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C207BE-8124-4E6A-87A5-4B8DF1A79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68232F-C314-43AF-9D1F-72E72AF6C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9BC47E-0A5A-45B9-A455-66169D5E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375-1AD8-48CD-AF8E-AF0BD9939DEE}" type="datetime2">
              <a:rPr lang="de-CH" smtClean="0"/>
              <a:t>Montag, 17. Januar 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0F22A5-D3C8-480B-AF6A-8003FFF8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Nils Hindermann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DEF400-CB9E-40B5-AE46-A7D2E095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542-14A2-4D1B-BCD8-BCBAE5511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6558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D9585-66AE-42F1-B7DE-B8004B4D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9DB2AE-B9D7-4E1F-ACCB-46F0EB76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EA973B-6590-4D1D-AA42-5E8C20F2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7135-2E02-481A-8C16-FE2011191E06}" type="datetime2">
              <a:rPr lang="de-CH" smtClean="0"/>
              <a:t>Montag, 17. Januar 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FD3C55-7547-44E0-A9BB-9EE1AB89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Nils Hindermann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637C33-8564-4BB0-908A-7B91689B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542-14A2-4D1B-BCD8-BCBAE5511AE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23981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EF9AF-FC11-4E81-80A7-C04A0F10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F0255E-5F48-4416-80E0-43B9955C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FC9B7D-383A-4A64-A8D7-409BA052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B48-C5DE-4841-9790-8D014C4EFFC8}" type="datetime2">
              <a:rPr lang="de-CH" smtClean="0"/>
              <a:t>Montag, 17. Januar 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8E45C-F25C-4D33-B8ED-4C37AA02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Nils Hindermann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E58B0-9D3F-4C68-9F5F-BA947436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542-14A2-4D1B-BCD8-BCBAE5511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2174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A8B96-2441-49F6-BFAF-84D0AF19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09BE2B-F8F0-44B2-9601-C0149D687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3F5F1F-080C-4F2E-A3AE-C3A20D9DF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DBC0C3-943B-4348-98E4-59C150BD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A4B9-65B8-42BA-B86B-E7B5555852F3}" type="datetime2">
              <a:rPr lang="de-CH" smtClean="0"/>
              <a:t>Montag, 17. Januar 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A1266C-1B4B-46AC-8451-DE294A1D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Nils Hindermann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16A79F-5AFD-42D5-9A66-FA131923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542-14A2-4D1B-BCD8-BCBAE5511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708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994F3-6347-43A6-9CDA-E4B8F247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C5A87E-F12D-4D3C-994E-629FA9753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9D0121-2E10-438E-9BA4-1A2621E10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8CA8C9-05E9-4F1D-8BAE-293AE776A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E5B14B-8439-43EB-8639-335C0D83D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5446C3-CAA9-4189-B1EC-C48817DB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7F0-81ED-45D0-96DF-1E809B844ABD}" type="datetime2">
              <a:rPr lang="de-CH" smtClean="0"/>
              <a:t>Montag, 17. Januar 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4822E4-8104-4BEC-9E67-CE26D3B9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Nils Hindermann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55E0E5-F026-4381-8E83-A4883AE4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542-14A2-4D1B-BCD8-BCBAE5511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456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8BC25-75AC-43B9-8F99-E517D1DB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C19F84-B1A2-48B3-B8FD-C4CD5E0A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DCA-5D98-43E6-B383-8C287FB1211C}" type="datetime2">
              <a:rPr lang="de-CH" smtClean="0"/>
              <a:t>Montag, 17. Januar 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F268A-8F60-4506-9B47-FF881B65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Nils Hindermann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565E69-B74F-4943-A5F6-36800A2A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542-14A2-4D1B-BCD8-BCBAE5511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4569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E871DD-D86D-4DD4-AB43-41072DB7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9728-CDEE-43F9-9E4D-6EA9257E5B68}" type="datetime2">
              <a:rPr lang="de-CH" smtClean="0"/>
              <a:t>Montag, 17. Januar 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C7146F-D651-4201-9D95-63F68EA9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Nils Hindermann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4D9CE3-93EE-4BDF-A60E-16931B23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542-14A2-4D1B-BCD8-BCBAE5511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5823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6E145-312E-446E-9449-15499ED8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2D2CA-612F-4CA3-ADE5-972B9D133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966DF8-6318-48AC-B20E-6CADBFCD7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098090-3E68-4B6C-B37B-2C480B0E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4464-8AD8-470B-8ED3-031B077C222A}" type="datetime2">
              <a:rPr lang="de-CH" smtClean="0"/>
              <a:t>Montag, 17. Januar 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A57EED-0D28-4F23-BDB6-AAD68F21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Nils Hindermann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6E556A-0674-4AD6-8893-597E6ACE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542-14A2-4D1B-BCD8-BCBAE5511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6746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F0778-0C17-4FF3-9F5F-1BBB12DF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00D70B-5C55-4FAD-9496-22718E60E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58A3D3-C69D-4B38-BAE2-4DBCAA615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FCDE50-21E6-4BF4-8C91-1E5ADA51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7AA8-1B4D-4636-9361-3CBF605ED8C9}" type="datetime2">
              <a:rPr lang="de-CH" smtClean="0"/>
              <a:t>Montag, 17. Januar 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CBC95A-DA98-43C2-A589-2F6864F6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Nils Hindermann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7C315B-705F-45FB-B76D-7F20EF81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542-14A2-4D1B-BCD8-BCBAE5511A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8128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8FEEE5-0551-4FE5-859C-25B7203B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441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B89D9D-C1C4-4B77-A400-6888FC579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397FF-9E39-49C3-9B70-6B4ABE225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E0BF-E3CF-428F-848D-73804B59DFC5}" type="datetime2">
              <a:rPr lang="de-CH" smtClean="0"/>
              <a:t>Montag, 17. Januar 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9F848F-682D-48AC-8DD3-523A4F2D8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/>
              <a:t>Nils Hindermann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84F282-E22E-4AC9-8D23-7AD3AD486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A502-7D57-47E2-BF8E-8B2CEE2289AD}" type="slidenum">
              <a:rPr lang="de-CH" smtClean="0"/>
              <a:pPr/>
              <a:t>‹Nr.›</a:t>
            </a:fld>
            <a:r>
              <a:rPr lang="de-CH" dirty="0"/>
              <a:t> / 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4320892-9450-41D3-9544-B06C0F3470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82335" y="366352"/>
            <a:ext cx="1071465" cy="132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5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92643-B3FB-48B9-B1E8-B55E8C1A5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4000" b="1" dirty="0"/>
              <a:t>IT-Projekt</a:t>
            </a:r>
            <a:br>
              <a:rPr lang="de-CH" dirty="0"/>
            </a:br>
            <a:r>
              <a:rPr lang="de-CH" dirty="0"/>
              <a:t>AZUBI MANAGEMENT TOOL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D432D6-4F2C-4041-8D49-406091474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Nils Hindermann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8594BFA-60D0-4E11-8749-0AD18A7FE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14455" y="4747600"/>
            <a:ext cx="5563090" cy="5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18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6D83A-7A28-41FA-8D43-C4B020D0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de-CH" dirty="0"/>
              <a:t>Vielen Dank fürs Zuhören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58B1C-FFD7-4DE8-BA16-DAA81747D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Profi </a:t>
            </a:r>
            <a:r>
              <a:rPr lang="de-CH" dirty="0" err="1"/>
              <a:t>Appli</a:t>
            </a:r>
            <a:r>
              <a:rPr lang="de-CH" dirty="0"/>
              <a:t> Nils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E06F61-6310-466E-8B31-A39990FE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BB48-C5DE-4841-9790-8D014C4EFFC8}" type="datetime2">
              <a:rPr lang="de-CH" smtClean="0"/>
              <a:t>Montag, 17. Januar 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546F8E-CF06-405F-A015-8E276A85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Nils Hindermann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E20920-E24F-4925-8720-DF3B0B6A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542-14A2-4D1B-BCD8-BCBAE5511AE7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092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AEEE0-647F-4359-AAD7-54EEA77A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AZUBI MANAGEMENT 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56513-2523-4EC2-BFB7-DF78EE8F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3600" dirty="0">
                <a:latin typeface="+mj-lt"/>
              </a:rPr>
              <a:t>Inhalt</a:t>
            </a:r>
          </a:p>
          <a:p>
            <a:r>
              <a:rPr lang="de-CH" dirty="0"/>
              <a:t>Was ist das?</a:t>
            </a:r>
          </a:p>
          <a:p>
            <a:r>
              <a:rPr lang="de-CH" dirty="0"/>
              <a:t>Warum mache ich das?</a:t>
            </a:r>
          </a:p>
          <a:p>
            <a:r>
              <a:rPr lang="de-CH" dirty="0"/>
              <a:t>Anforderungen</a:t>
            </a:r>
          </a:p>
          <a:p>
            <a:r>
              <a:rPr lang="de-CH" dirty="0"/>
              <a:t>Umsetzung</a:t>
            </a:r>
          </a:p>
          <a:p>
            <a:r>
              <a:rPr lang="de-CH" dirty="0"/>
              <a:t>Live-Demo</a:t>
            </a:r>
          </a:p>
          <a:p>
            <a:r>
              <a:rPr lang="de-CH" dirty="0"/>
              <a:t>Fragen</a:t>
            </a:r>
          </a:p>
          <a:p>
            <a:r>
              <a:rPr lang="de-CH" dirty="0"/>
              <a:t>Ende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4AB67-D3C9-49F0-82F9-31C8801E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2FE7-E42E-4836-A0AF-D0A17A83FA3B}" type="datetime2">
              <a:rPr lang="de-CH" smtClean="0"/>
              <a:t>Montag, 17. Januar 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BAEC28-35B9-4E48-85DC-18B9F53A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Nils Hindermann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C8A4A-AF8B-49D5-8C3B-02D50845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542-14A2-4D1B-BCD8-BCBAE5511AE7}" type="slidenum">
              <a:rPr lang="de-CH" smtClean="0"/>
              <a:t>2</a:t>
            </a:fld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A8C50D-2F58-4A8C-8F1B-DD3F94DAE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522" y="2995416"/>
            <a:ext cx="3213828" cy="20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F545E-9DD6-4A6E-8F99-3597F30C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das</a:t>
            </a:r>
            <a:br>
              <a:rPr lang="de-CH" dirty="0"/>
            </a:br>
            <a:r>
              <a:rPr lang="de-CH" b="1" dirty="0"/>
              <a:t>AZUBI MANAGEMENT TOOL</a:t>
            </a:r>
            <a:r>
              <a:rPr lang="de-CH" dirty="0"/>
              <a:t> 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516F2-4715-46D0-8FF0-A5AE002D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7135-2E02-481A-8C16-FE2011191E06}" type="datetime2">
              <a:rPr lang="de-CH" smtClean="0"/>
              <a:t>Montag, 17. Januar 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801EF6-16D6-48A7-AD6F-509D9E15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Nils Hindermann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E55F3D-BCEF-4ADE-B5C1-43F59A0B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542-14A2-4D1B-BCD8-BCBAE5511AE7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94692B-2394-44CC-B56F-A67DFAEB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68" y="2076942"/>
            <a:ext cx="6136063" cy="38487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6A8AD41-CCB0-445D-B71B-18312C929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56" y="2463197"/>
            <a:ext cx="4914286" cy="307619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9C10CE-2EB7-4B96-B9B1-D5391BC7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566"/>
            <a:ext cx="4379258" cy="2540187"/>
          </a:xfrm>
        </p:spPr>
        <p:txBody>
          <a:bodyPr/>
          <a:lstStyle/>
          <a:p>
            <a:r>
              <a:rPr lang="de-CH" dirty="0"/>
              <a:t>Eine Windows-Applikation</a:t>
            </a:r>
          </a:p>
          <a:p>
            <a:r>
              <a:rPr lang="de-CH" dirty="0"/>
              <a:t>Management von Lernenden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AZUBI = </a:t>
            </a:r>
            <a:r>
              <a:rPr lang="de-CH" dirty="0" err="1"/>
              <a:t>Auszubildene</a:t>
            </a:r>
            <a:r>
              <a:rPr lang="de-CH" dirty="0"/>
              <a:t>(r)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1735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63" presetClass="path" presetSubtype="0" accel="50000" decel="5000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3.33333E-6 L 0.18073 0.0002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F545E-9DD6-4A6E-8F99-3597F30C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mache ich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9C10CE-2EB7-4B96-B9B1-D5391BC70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Lehrlingswettbewerb ist vorbei</a:t>
            </a:r>
          </a:p>
          <a:p>
            <a:r>
              <a:rPr lang="de-CH" dirty="0"/>
              <a:t>Bessere Lösung als endlose Excel-Tabellen?</a:t>
            </a:r>
          </a:p>
          <a:p>
            <a:r>
              <a:rPr lang="de-CH" dirty="0"/>
              <a:t>Mein Auftrag bis Februar 2022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516F2-4715-46D0-8FF0-A5AE002D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7135-2E02-481A-8C16-FE2011191E06}" type="datetime2">
              <a:rPr lang="de-CH" smtClean="0"/>
              <a:t>Montag, 17. Januar 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801EF6-16D6-48A7-AD6F-509D9E15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Nils Hindermann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E55F3D-BCEF-4ADE-B5C1-43F59A0B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542-14A2-4D1B-BCD8-BCBAE5511AE7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AED89F-78EF-4EAE-AC59-868C4CB2D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692" y="4695853"/>
            <a:ext cx="2366108" cy="148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85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F545E-9DD6-4A6E-8F99-3597F30C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Anforderungen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5BD55E9-C6E5-4005-BD4A-3E708BE52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6647" y="365125"/>
            <a:ext cx="4556370" cy="583928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516F2-4715-46D0-8FF0-A5AE002D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7135-2E02-481A-8C16-FE2011191E06}" type="datetime2">
              <a:rPr lang="de-CH" smtClean="0"/>
              <a:t>Montag, 17. Januar 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801EF6-16D6-48A7-AD6F-509D9E15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Nils Hindermann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E55F3D-BCEF-4ADE-B5C1-43F59A0B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542-14A2-4D1B-BCD8-BCBAE5511AE7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5A949D5-8D47-41E1-8054-5139DC193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36766"/>
            <a:ext cx="2528369" cy="1582680"/>
          </a:xfrm>
          <a:prstGeom prst="rect">
            <a:avLst/>
          </a:prstGeom>
        </p:spPr>
      </p:pic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8807770C-41BA-4B30-8526-DF2958B2E12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4684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Daten zum Speichern</a:t>
            </a:r>
          </a:p>
          <a:p>
            <a:r>
              <a:rPr lang="de-CH" dirty="0"/>
              <a:t>Mündlich besprochene Anforderungen</a:t>
            </a:r>
          </a:p>
          <a:p>
            <a:r>
              <a:rPr lang="de-CH" dirty="0"/>
              <a:t>Beispiele:</a:t>
            </a:r>
            <a:br>
              <a:rPr lang="de-CH" dirty="0"/>
            </a:br>
            <a:r>
              <a:rPr lang="de-CH" dirty="0"/>
              <a:t>- Besuche speichern</a:t>
            </a:r>
            <a:br>
              <a:rPr lang="de-CH" dirty="0"/>
            </a:br>
            <a:r>
              <a:rPr lang="de-CH" dirty="0"/>
              <a:t>- Noten eintragen</a:t>
            </a:r>
          </a:p>
        </p:txBody>
      </p:sp>
    </p:spTree>
    <p:extLst>
      <p:ext uri="{BB962C8B-B14F-4D97-AF65-F5344CB8AC3E}">
        <p14:creationId xmlns:p14="http://schemas.microsoft.com/office/powerpoint/2010/main" val="24727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F545E-9DD6-4A6E-8F99-3597F30C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516F2-4715-46D0-8FF0-A5AE002D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7135-2E02-481A-8C16-FE2011191E06}" type="datetime2">
              <a:rPr lang="de-CH" smtClean="0"/>
              <a:t>Montag, 17. Januar 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801EF6-16D6-48A7-AD6F-509D9E15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Nils Hindermann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E55F3D-BCEF-4ADE-B5C1-43F59A0B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542-14A2-4D1B-BCD8-BCBAE5511AE7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BAFB19F-4066-47C8-8081-888A5CF93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Visual Studio 2022</a:t>
            </a:r>
          </a:p>
          <a:p>
            <a:r>
              <a:rPr lang="de-CH" dirty="0"/>
              <a:t>Microsoft SQL Server (EXPRESS)</a:t>
            </a:r>
          </a:p>
          <a:p>
            <a:r>
              <a:rPr lang="de-CH" dirty="0"/>
              <a:t>Windows </a:t>
            </a:r>
            <a:r>
              <a:rPr lang="de-CH" dirty="0" err="1"/>
              <a:t>Presentation</a:t>
            </a:r>
            <a:r>
              <a:rPr lang="de-CH" dirty="0"/>
              <a:t> </a:t>
            </a:r>
            <a:r>
              <a:rPr lang="de-CH" dirty="0" err="1"/>
              <a:t>Foundation</a:t>
            </a:r>
            <a:r>
              <a:rPr lang="de-CH" dirty="0"/>
              <a:t> (WPF)</a:t>
            </a:r>
          </a:p>
          <a:p>
            <a:r>
              <a:rPr lang="de-CH" dirty="0"/>
              <a:t>Entity Framework Core</a:t>
            </a:r>
          </a:p>
          <a:p>
            <a:r>
              <a:rPr lang="de-CH" dirty="0"/>
              <a:t>Andere Hilfsbibliotheken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61A0F7D-CCBA-4F5E-B74E-10263388E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721" y="3516923"/>
            <a:ext cx="3932679" cy="246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1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F545E-9DD6-4A6E-8F99-3597F30C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516F2-4715-46D0-8FF0-A5AE002D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7135-2E02-481A-8C16-FE2011191E06}" type="datetime2">
              <a:rPr lang="de-CH" smtClean="0"/>
              <a:t>Montag, 17. Januar 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801EF6-16D6-48A7-AD6F-509D9E15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Nils Hindermann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E55F3D-BCEF-4ADE-B5C1-43F59A0B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542-14A2-4D1B-BCD8-BCBAE5511AE7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BAFB19F-4066-47C8-8081-888A5CF93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/>
              <a:t>Technologien kennenlernen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Entscheidung treffen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Skizzen erstellen (Design)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ERD erstellen (MySQL)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Implementieren</a:t>
            </a:r>
          </a:p>
          <a:p>
            <a:pPr marL="514350" indent="-514350">
              <a:buFont typeface="+mj-lt"/>
              <a:buAutoNum type="arabicPeriod"/>
            </a:pPr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61A0F7D-CCBA-4F5E-B74E-10263388E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587" y="4554071"/>
            <a:ext cx="2275813" cy="14245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29639E2-35BF-4CCE-A812-4DA0E5043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5611" y="1046162"/>
            <a:ext cx="17312079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06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B470F-32FC-474E-B245-DEB2F286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Live-Demo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AC7EC6-5991-4486-B08B-A235B55D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DCA-5D98-43E6-B383-8C287FB1211C}" type="datetime2">
              <a:rPr lang="de-CH" smtClean="0"/>
              <a:t>Montag, 17. Januar 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B4964C-EE21-451D-8AAC-2697DAC3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Nils Hindermann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AFD221-6D9B-4C8B-9ABE-F95367D9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542-14A2-4D1B-BCD8-BCBAE5511AE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32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1A695-FC62-4AF3-9140-5191EC0D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5B6111-59DF-43C2-ACF5-34B244A8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DCA-5D98-43E6-B383-8C287FB1211C}" type="datetime2">
              <a:rPr lang="de-CH" smtClean="0"/>
              <a:t>Montag, 17. Januar 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644A5D-B6C3-4141-BF53-5BBC089F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Nils Hindermann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B450B8-204D-4712-98BA-F20796FD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542-14A2-4D1B-BCD8-BCBAE5511AE7}" type="slidenum">
              <a:rPr lang="de-CH" smtClean="0"/>
              <a:t>9</a:t>
            </a:fld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FBA0677-AFAE-4F15-9D86-433392038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22" y="853653"/>
            <a:ext cx="3443955" cy="51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22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Breitbild</PresentationFormat>
  <Paragraphs>67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IT-Projekt AZUBI MANAGEMENT TOOL</vt:lpstr>
      <vt:lpstr>AZUBI MANAGEMENT TOOL</vt:lpstr>
      <vt:lpstr>Was ist das AZUBI MANAGEMENT TOOL ?</vt:lpstr>
      <vt:lpstr>Warum mache ich das?</vt:lpstr>
      <vt:lpstr>Anforderungen</vt:lpstr>
      <vt:lpstr>Umsetzung</vt:lpstr>
      <vt:lpstr>Umsetzung</vt:lpstr>
      <vt:lpstr>Live-Demo</vt:lpstr>
      <vt:lpstr>Fragen?</vt:lpstr>
      <vt:lpstr>Vielen Dank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AZUBI MANAGEMENT TOOL</dc:title>
  <dc:creator>Nils Hindermann</dc:creator>
  <cp:lastModifiedBy>Nils Hindermann</cp:lastModifiedBy>
  <cp:revision>22</cp:revision>
  <dcterms:created xsi:type="dcterms:W3CDTF">2022-01-17T07:23:20Z</dcterms:created>
  <dcterms:modified xsi:type="dcterms:W3CDTF">2022-01-17T12:40:27Z</dcterms:modified>
</cp:coreProperties>
</file>