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ddels stil 2 –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ddels stil 2 –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A0B27D-1B63-269B-3D18-F49CF7E96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49B9EAB-C15D-00EB-14B0-72A60CE54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2704A7-6A20-9CE1-EC93-8F766B53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DB79-046B-4FC9-B9F3-3F57257B4330}" type="datetimeFigureOut">
              <a:rPr lang="nb-NO" smtClean="0"/>
              <a:t>26.11.2023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CE6252B-ECFA-7078-D257-42088A2D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4A38437-7E0C-9A0B-9FA4-CFA168E6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7184-4329-41DC-A4A0-139BA68F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609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1B87C4-A2CB-5DA9-9B74-6AC7DACB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709AC19-C804-F4DB-19EA-8D725D505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148C64F-E1CA-D575-F404-3D33A05F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DB79-046B-4FC9-B9F3-3F57257B4330}" type="datetimeFigureOut">
              <a:rPr lang="nb-NO" smtClean="0"/>
              <a:t>26.11.2023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9EA4E0E-E5B9-B66B-C488-8C3FAE5A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8BB6A9A-7F6A-086A-775F-E3E232A1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7184-4329-41DC-A4A0-139BA68F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684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A57B1B2C-2019-2626-800F-9BB67DABF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9751FF0-85E7-74C0-3E10-79587DB47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9764A46-0C98-052C-8600-9972CE08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DB79-046B-4FC9-B9F3-3F57257B4330}" type="datetimeFigureOut">
              <a:rPr lang="nb-NO" smtClean="0"/>
              <a:t>26.11.2023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5F8791-FFAA-367C-F6C6-1C7DED0E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4CA517-2A51-AA80-5338-51E2BB8B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7184-4329-41DC-A4A0-139BA68F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50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224290-BB8C-CA3F-58B4-BD4C3441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DA091F-4926-1DEB-4C66-02A433D3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CD0E4A1-1FDC-3CFF-9963-9E2C4A43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DB79-046B-4FC9-B9F3-3F57257B4330}" type="datetimeFigureOut">
              <a:rPr lang="nb-NO" smtClean="0"/>
              <a:t>26.11.2023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96CC731-75CD-5B9C-59CF-DF301EF9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A813B8-841E-5BCE-16F5-74448FB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7184-4329-41DC-A4A0-139BA68F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00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FD954F-5870-9F3D-076D-CFF15745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DE30697-DC0D-751B-9C6A-9E48EECC9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7D4B0DD-91FC-9A5E-C5C4-2CBDE5A9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DB79-046B-4FC9-B9F3-3F57257B4330}" type="datetimeFigureOut">
              <a:rPr lang="nb-NO" smtClean="0"/>
              <a:t>26.11.2023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772BB41-38C3-65B4-5163-044D1D3A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7D89F12-937F-910D-7201-5346D534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7184-4329-41DC-A4A0-139BA68F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552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D7ADC9-9247-B07E-3D3B-A8B65DB1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AD8CF9-257D-4E8B-7905-ED59D9398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01E842B-058E-DE29-B279-FE1285053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CE46207-F65F-93A1-EF7C-6D3EAAF4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DB79-046B-4FC9-B9F3-3F57257B4330}" type="datetimeFigureOut">
              <a:rPr lang="nb-NO" smtClean="0"/>
              <a:t>26.11.2023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091F7C9-0511-9D5D-ED70-48D622A2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6968997-A269-8AE5-7EE1-C4D84938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7184-4329-41DC-A4A0-139BA68F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8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DC1B8A-CAC2-2C26-DB70-5C9AEFA4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6BB71A4-46E8-4A86-8E6E-CD839F1D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86AD149-BB05-2A4C-AE6B-278E15452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D052445-6835-FE43-57D7-280A68AE5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35DF8FF-BE29-03BA-ADC3-0196DE4D5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F3A7604-F94D-C214-A2CD-849D1671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DB79-046B-4FC9-B9F3-3F57257B4330}" type="datetimeFigureOut">
              <a:rPr lang="nb-NO" smtClean="0"/>
              <a:t>26.11.2023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3CA603E-6CF8-39AD-2C5D-4DD40045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95DF038-2C1C-EFB5-B537-60C3AFA5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7184-4329-41DC-A4A0-139BA68F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61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1F1EB5-4792-9E3B-7D19-ACDD39DF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8B9022E-2FE0-C4CF-CECC-6877987D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DB79-046B-4FC9-B9F3-3F57257B4330}" type="datetimeFigureOut">
              <a:rPr lang="nb-NO" smtClean="0"/>
              <a:t>26.11.2023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7F00F02-82B8-0F34-8541-E8AD5C4E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9391F9F-9CE9-F07C-48B2-1CA42A8D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7184-4329-41DC-A4A0-139BA68F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604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199525F-D93D-3B97-0911-399B38B3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DB79-046B-4FC9-B9F3-3F57257B4330}" type="datetimeFigureOut">
              <a:rPr lang="nb-NO" smtClean="0"/>
              <a:t>26.11.2023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F9CD469-CDED-7A39-830B-6D9FFA42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C742381-7016-0EDB-A905-2BA22753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7184-4329-41DC-A4A0-139BA68F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650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3278D3A-437A-921C-A65C-1C9B770D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1B070B0-C22A-2FD7-351D-2B7BB349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CE9ADD2-AF90-4D81-A5D3-A778D04A9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66DB47E-B223-6CDD-D54E-582FAEE2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DB79-046B-4FC9-B9F3-3F57257B4330}" type="datetimeFigureOut">
              <a:rPr lang="nb-NO" smtClean="0"/>
              <a:t>26.11.2023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5590288-0E20-6ADC-2224-F8EDD2AD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82F4371-4F74-A4CC-FBDA-898C958D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7184-4329-41DC-A4A0-139BA68F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260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986424-AD8A-570C-9E36-16442D88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1A746E7-A36F-F7E5-19C2-4469CA88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71D2053-91C3-E808-41EB-336816C91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D1E03ED-9E62-EB96-BBFC-0ACAD68C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DB79-046B-4FC9-B9F3-3F57257B4330}" type="datetimeFigureOut">
              <a:rPr lang="nb-NO" smtClean="0"/>
              <a:t>26.11.2023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4AC7E0A-0D8A-73D9-9337-8A7F005A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3EF619C-E415-31A2-A24D-5F9D6E01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7184-4329-41DC-A4A0-139BA68F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153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D0221B18-74DF-9A26-ED16-DAC17C58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2BF9441-6314-30D6-53CE-55FC80285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766F5B5-4B02-4C9B-67F5-F5C19FB3D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DB79-046B-4FC9-B9F3-3F57257B4330}" type="datetimeFigureOut">
              <a:rPr lang="nb-NO" smtClean="0"/>
              <a:t>26.11.2023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59B1A75-D61C-00D7-3057-49160070F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3A0D3AD-E04D-C907-06D7-F6B17EEF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C7184-4329-41DC-A4A0-139BA68F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793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ihåndsform: figur 6">
            <a:extLst>
              <a:ext uri="{FF2B5EF4-FFF2-40B4-BE49-F238E27FC236}">
                <a16:creationId xmlns:a16="http://schemas.microsoft.com/office/drawing/2014/main" id="{BBA1A522-04BF-C822-EB32-8166DFB4C12A}"/>
              </a:ext>
            </a:extLst>
          </p:cNvPr>
          <p:cNvSpPr/>
          <p:nvPr/>
        </p:nvSpPr>
        <p:spPr>
          <a:xfrm>
            <a:off x="1600199" y="452715"/>
            <a:ext cx="4150659" cy="2976285"/>
          </a:xfrm>
          <a:custGeom>
            <a:avLst/>
            <a:gdLst>
              <a:gd name="connsiteX0" fmla="*/ 0 w 10085294"/>
              <a:gd name="connsiteY0" fmla="*/ 3334873 h 3334873"/>
              <a:gd name="connsiteX1" fmla="*/ 2169459 w 10085294"/>
              <a:gd name="connsiteY1" fmla="*/ 2617697 h 3334873"/>
              <a:gd name="connsiteX2" fmla="*/ 5038165 w 10085294"/>
              <a:gd name="connsiteY2" fmla="*/ 3 h 3334873"/>
              <a:gd name="connsiteX3" fmla="*/ 7915836 w 10085294"/>
              <a:gd name="connsiteY3" fmla="*/ 2599767 h 3334873"/>
              <a:gd name="connsiteX4" fmla="*/ 10085294 w 10085294"/>
              <a:gd name="connsiteY4" fmla="*/ 3316944 h 333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5294" h="3334873">
                <a:moveTo>
                  <a:pt x="0" y="3334873"/>
                </a:moveTo>
                <a:cubicBezTo>
                  <a:pt x="664882" y="3254191"/>
                  <a:pt x="1329765" y="3173509"/>
                  <a:pt x="2169459" y="2617697"/>
                </a:cubicBezTo>
                <a:cubicBezTo>
                  <a:pt x="3009153" y="2061885"/>
                  <a:pt x="4080436" y="2991"/>
                  <a:pt x="5038165" y="3"/>
                </a:cubicBezTo>
                <a:cubicBezTo>
                  <a:pt x="5995894" y="-2985"/>
                  <a:pt x="7074648" y="2046943"/>
                  <a:pt x="7915836" y="2599767"/>
                </a:cubicBezTo>
                <a:cubicBezTo>
                  <a:pt x="8757024" y="3152590"/>
                  <a:pt x="9421159" y="3234767"/>
                  <a:pt x="10085294" y="3316944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Frihåndsform: figur 7">
            <a:extLst>
              <a:ext uri="{FF2B5EF4-FFF2-40B4-BE49-F238E27FC236}">
                <a16:creationId xmlns:a16="http://schemas.microsoft.com/office/drawing/2014/main" id="{ADEA3970-9DE1-F9EE-71BE-5D6B62E05267}"/>
              </a:ext>
            </a:extLst>
          </p:cNvPr>
          <p:cNvSpPr/>
          <p:nvPr/>
        </p:nvSpPr>
        <p:spPr>
          <a:xfrm>
            <a:off x="6441143" y="452715"/>
            <a:ext cx="4150659" cy="2976285"/>
          </a:xfrm>
          <a:custGeom>
            <a:avLst/>
            <a:gdLst>
              <a:gd name="connsiteX0" fmla="*/ 0 w 10085294"/>
              <a:gd name="connsiteY0" fmla="*/ 3334873 h 3334873"/>
              <a:gd name="connsiteX1" fmla="*/ 2169459 w 10085294"/>
              <a:gd name="connsiteY1" fmla="*/ 2617697 h 3334873"/>
              <a:gd name="connsiteX2" fmla="*/ 5038165 w 10085294"/>
              <a:gd name="connsiteY2" fmla="*/ 3 h 3334873"/>
              <a:gd name="connsiteX3" fmla="*/ 7915836 w 10085294"/>
              <a:gd name="connsiteY3" fmla="*/ 2599767 h 3334873"/>
              <a:gd name="connsiteX4" fmla="*/ 10085294 w 10085294"/>
              <a:gd name="connsiteY4" fmla="*/ 3316944 h 333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5294" h="3334873">
                <a:moveTo>
                  <a:pt x="0" y="3334873"/>
                </a:moveTo>
                <a:cubicBezTo>
                  <a:pt x="664882" y="3254191"/>
                  <a:pt x="1329765" y="3173509"/>
                  <a:pt x="2169459" y="2617697"/>
                </a:cubicBezTo>
                <a:cubicBezTo>
                  <a:pt x="3009153" y="2061885"/>
                  <a:pt x="4080436" y="2991"/>
                  <a:pt x="5038165" y="3"/>
                </a:cubicBezTo>
                <a:cubicBezTo>
                  <a:pt x="5995894" y="-2985"/>
                  <a:pt x="7074648" y="2046943"/>
                  <a:pt x="7915836" y="2599767"/>
                </a:cubicBezTo>
                <a:cubicBezTo>
                  <a:pt x="8757024" y="3152590"/>
                  <a:pt x="9421159" y="3234767"/>
                  <a:pt x="10085294" y="3316944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626D83-352A-CF8F-DD70-9A0F7BC81AC1}"/>
              </a:ext>
            </a:extLst>
          </p:cNvPr>
          <p:cNvCxnSpPr>
            <a:stCxn id="7" idx="2"/>
          </p:cNvCxnSpPr>
          <p:nvPr/>
        </p:nvCxnSpPr>
        <p:spPr>
          <a:xfrm>
            <a:off x="3673684" y="452718"/>
            <a:ext cx="1844" cy="297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BE15C91-0153-73EB-70C4-DAE475065FF8}"/>
              </a:ext>
            </a:extLst>
          </p:cNvPr>
          <p:cNvCxnSpPr>
            <a:stCxn id="8" idx="2"/>
          </p:cNvCxnSpPr>
          <p:nvPr/>
        </p:nvCxnSpPr>
        <p:spPr>
          <a:xfrm>
            <a:off x="8514628" y="452718"/>
            <a:ext cx="1844" cy="297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Sylinder 12">
                <a:extLst>
                  <a:ext uri="{FF2B5EF4-FFF2-40B4-BE49-F238E27FC236}">
                    <a16:creationId xmlns:a16="http://schemas.microsoft.com/office/drawing/2014/main" id="{44273A80-865A-B30D-AA39-37A7FFB30488}"/>
                  </a:ext>
                </a:extLst>
              </p:cNvPr>
              <p:cNvSpPr txBox="1"/>
              <p:nvPr/>
            </p:nvSpPr>
            <p:spPr>
              <a:xfrm>
                <a:off x="3580806" y="3429000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3" name="TekstSylinder 12">
                <a:extLst>
                  <a:ext uri="{FF2B5EF4-FFF2-40B4-BE49-F238E27FC236}">
                    <a16:creationId xmlns:a16="http://schemas.microsoft.com/office/drawing/2014/main" id="{44273A80-865A-B30D-AA39-37A7FFB30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806" y="3429000"/>
                <a:ext cx="185756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6D2E0F1D-5802-E56A-F44B-15A281835CEA}"/>
                  </a:ext>
                </a:extLst>
              </p:cNvPr>
              <p:cNvSpPr txBox="1"/>
              <p:nvPr/>
            </p:nvSpPr>
            <p:spPr>
              <a:xfrm>
                <a:off x="8421750" y="3429000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6D2E0F1D-5802-E56A-F44B-15A281835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750" y="3429000"/>
                <a:ext cx="185756" cy="276999"/>
              </a:xfrm>
              <a:prstGeom prst="rect">
                <a:avLst/>
              </a:prstGeom>
              <a:blipFill>
                <a:blip r:embed="rId3"/>
                <a:stretch>
                  <a:fillRect l="-33333" r="-26667" b="-2222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41CD46C4-8695-3B41-E300-BBC370E8D250}"/>
              </a:ext>
            </a:extLst>
          </p:cNvPr>
          <p:cNvCxnSpPr/>
          <p:nvPr/>
        </p:nvCxnSpPr>
        <p:spPr>
          <a:xfrm>
            <a:off x="1918447" y="2008094"/>
            <a:ext cx="0" cy="142090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77682B5E-4A5B-09A7-351D-C3DB1A936559}"/>
              </a:ext>
            </a:extLst>
          </p:cNvPr>
          <p:cNvCxnSpPr/>
          <p:nvPr/>
        </p:nvCxnSpPr>
        <p:spPr>
          <a:xfrm>
            <a:off x="5423647" y="2008094"/>
            <a:ext cx="0" cy="142090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326733E0-D98A-0045-8301-A49406E30B49}"/>
              </a:ext>
            </a:extLst>
          </p:cNvPr>
          <p:cNvCxnSpPr/>
          <p:nvPr/>
        </p:nvCxnSpPr>
        <p:spPr>
          <a:xfrm>
            <a:off x="1918447" y="2429435"/>
            <a:ext cx="35052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E33859F2-FEB5-F79F-CDE4-90DCDF9E33DB}"/>
              </a:ext>
            </a:extLst>
          </p:cNvPr>
          <p:cNvSpPr txBox="1"/>
          <p:nvPr/>
        </p:nvSpPr>
        <p:spPr>
          <a:xfrm>
            <a:off x="1675432" y="166700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LSL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6733F505-3E92-53DA-9072-F12F08BD0892}"/>
              </a:ext>
            </a:extLst>
          </p:cNvPr>
          <p:cNvSpPr txBox="1"/>
          <p:nvPr/>
        </p:nvSpPr>
        <p:spPr>
          <a:xfrm>
            <a:off x="5162902" y="16670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USL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8465B21F-F76C-B92F-5AD7-3391D757EB6A}"/>
              </a:ext>
            </a:extLst>
          </p:cNvPr>
          <p:cNvSpPr txBox="1"/>
          <p:nvPr/>
        </p:nvSpPr>
        <p:spPr>
          <a:xfrm>
            <a:off x="3673684" y="23752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2B46A54B-9B81-CC96-19B1-7B2458A61097}"/>
                  </a:ext>
                </a:extLst>
              </p:cNvPr>
              <p:cNvSpPr txBox="1"/>
              <p:nvPr/>
            </p:nvSpPr>
            <p:spPr>
              <a:xfrm>
                <a:off x="3972305" y="2948276"/>
                <a:ext cx="622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2B46A54B-9B81-CC96-19B1-7B2458A61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05" y="2948276"/>
                <a:ext cx="622799" cy="276999"/>
              </a:xfrm>
              <a:prstGeom prst="rect">
                <a:avLst/>
              </a:prstGeom>
              <a:blipFill>
                <a:blip r:embed="rId4"/>
                <a:stretch>
                  <a:fillRect l="-4902" r="-8824" b="-6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Sylinder 23">
                <a:extLst>
                  <a:ext uri="{FF2B5EF4-FFF2-40B4-BE49-F238E27FC236}">
                    <a16:creationId xmlns:a16="http://schemas.microsoft.com/office/drawing/2014/main" id="{32E7B5EC-3B9B-56C2-CD1F-156C1E912389}"/>
                  </a:ext>
                </a:extLst>
              </p:cNvPr>
              <p:cNvSpPr txBox="1"/>
              <p:nvPr/>
            </p:nvSpPr>
            <p:spPr>
              <a:xfrm>
                <a:off x="8931337" y="2948275"/>
                <a:ext cx="622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24" name="TekstSylinder 23">
                <a:extLst>
                  <a:ext uri="{FF2B5EF4-FFF2-40B4-BE49-F238E27FC236}">
                    <a16:creationId xmlns:a16="http://schemas.microsoft.com/office/drawing/2014/main" id="{32E7B5EC-3B9B-56C2-CD1F-156C1E912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337" y="2948275"/>
                <a:ext cx="622799" cy="276999"/>
              </a:xfrm>
              <a:prstGeom prst="rect">
                <a:avLst/>
              </a:prstGeom>
              <a:blipFill>
                <a:blip r:embed="rId5"/>
                <a:stretch>
                  <a:fillRect l="-4902" r="-9804" b="-6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420D44DF-9761-C1DA-10ED-E7933A582DD1}"/>
              </a:ext>
            </a:extLst>
          </p:cNvPr>
          <p:cNvCxnSpPr/>
          <p:nvPr/>
        </p:nvCxnSpPr>
        <p:spPr>
          <a:xfrm>
            <a:off x="7506095" y="2015715"/>
            <a:ext cx="0" cy="142090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EE9C96DB-55F0-ED02-6DDF-83A20523347B}"/>
              </a:ext>
            </a:extLst>
          </p:cNvPr>
          <p:cNvCxnSpPr/>
          <p:nvPr/>
        </p:nvCxnSpPr>
        <p:spPr>
          <a:xfrm>
            <a:off x="11011295" y="2015715"/>
            <a:ext cx="0" cy="142090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1C0B9AB2-AD2F-33C9-1ACC-92EB63A6604B}"/>
              </a:ext>
            </a:extLst>
          </p:cNvPr>
          <p:cNvCxnSpPr/>
          <p:nvPr/>
        </p:nvCxnSpPr>
        <p:spPr>
          <a:xfrm>
            <a:off x="7506095" y="2437056"/>
            <a:ext cx="35052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6DC312AE-96A6-1244-238F-2BDBF5B03158}"/>
              </a:ext>
            </a:extLst>
          </p:cNvPr>
          <p:cNvSpPr txBox="1"/>
          <p:nvPr/>
        </p:nvSpPr>
        <p:spPr>
          <a:xfrm>
            <a:off x="7263080" y="167462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LSL</a:t>
            </a:r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EFE7A978-883D-042F-E54D-3F0AB4E62B6B}"/>
              </a:ext>
            </a:extLst>
          </p:cNvPr>
          <p:cNvSpPr txBox="1"/>
          <p:nvPr/>
        </p:nvSpPr>
        <p:spPr>
          <a:xfrm>
            <a:off x="10750550" y="167462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USL</a:t>
            </a:r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9FCEA0A1-F951-AAE4-E376-3D396018A818}"/>
              </a:ext>
            </a:extLst>
          </p:cNvPr>
          <p:cNvSpPr txBox="1"/>
          <p:nvPr/>
        </p:nvSpPr>
        <p:spPr>
          <a:xfrm>
            <a:off x="8612781" y="2376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18</a:t>
            </a: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E566613D-A168-B826-311C-CC1E40993343}"/>
              </a:ext>
            </a:extLst>
          </p:cNvPr>
          <p:cNvSpPr txBox="1"/>
          <p:nvPr/>
        </p:nvSpPr>
        <p:spPr>
          <a:xfrm>
            <a:off x="3894478" y="4198049"/>
            <a:ext cx="1268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Utenfor </a:t>
            </a:r>
          </a:p>
          <a:p>
            <a:pPr algn="ctr"/>
            <a:r>
              <a:rPr lang="nb-NO" sz="1400" dirty="0"/>
              <a:t>spesifikasjoner</a:t>
            </a:r>
          </a:p>
        </p:txBody>
      </p:sp>
      <p:cxnSp>
        <p:nvCxnSpPr>
          <p:cNvPr id="40" name="Kobling: vinkel 39">
            <a:extLst>
              <a:ext uri="{FF2B5EF4-FFF2-40B4-BE49-F238E27FC236}">
                <a16:creationId xmlns:a16="http://schemas.microsoft.com/office/drawing/2014/main" id="{FAF21A4E-38E5-3C38-FEF6-6D48E996E26A}"/>
              </a:ext>
            </a:extLst>
          </p:cNvPr>
          <p:cNvCxnSpPr>
            <a:stCxn id="31" idx="1"/>
          </p:cNvCxnSpPr>
          <p:nvPr/>
        </p:nvCxnSpPr>
        <p:spPr>
          <a:xfrm rot="10800000">
            <a:off x="1810872" y="3429001"/>
            <a:ext cx="2083607" cy="1030659"/>
          </a:xfrm>
          <a:prstGeom prst="bentConnector3">
            <a:avLst>
              <a:gd name="adj1" fmla="val 100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Kobling: vinkel 42">
            <a:extLst>
              <a:ext uri="{FF2B5EF4-FFF2-40B4-BE49-F238E27FC236}">
                <a16:creationId xmlns:a16="http://schemas.microsoft.com/office/drawing/2014/main" id="{D273E68E-1F29-2D6F-50E3-6E3C20003C87}"/>
              </a:ext>
            </a:extLst>
          </p:cNvPr>
          <p:cNvCxnSpPr>
            <a:stCxn id="31" idx="3"/>
          </p:cNvCxnSpPr>
          <p:nvPr/>
        </p:nvCxnSpPr>
        <p:spPr>
          <a:xfrm flipV="1">
            <a:off x="5162902" y="3436621"/>
            <a:ext cx="419493" cy="1023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Kobling: vinkel 44">
            <a:extLst>
              <a:ext uri="{FF2B5EF4-FFF2-40B4-BE49-F238E27FC236}">
                <a16:creationId xmlns:a16="http://schemas.microsoft.com/office/drawing/2014/main" id="{B904BD51-49E6-157E-EEA4-619F5D1476B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162902" y="3429000"/>
            <a:ext cx="2000614" cy="1030659"/>
          </a:xfrm>
          <a:prstGeom prst="bentConnector3">
            <a:avLst>
              <a:gd name="adj1" fmla="val 99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9AA6DC85-1BF9-3239-76C8-445B4090FE55}"/>
              </a:ext>
            </a:extLst>
          </p:cNvPr>
          <p:cNvCxnSpPr>
            <a:cxnSpLocks/>
          </p:cNvCxnSpPr>
          <p:nvPr/>
        </p:nvCxnSpPr>
        <p:spPr>
          <a:xfrm flipV="1">
            <a:off x="1281953" y="3429000"/>
            <a:ext cx="10004321" cy="7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kstSylinder 51">
                <a:extLst>
                  <a:ext uri="{FF2B5EF4-FFF2-40B4-BE49-F238E27FC236}">
                    <a16:creationId xmlns:a16="http://schemas.microsoft.com/office/drawing/2014/main" id="{2E404095-B8DB-086A-3103-3205AFD2D412}"/>
                  </a:ext>
                </a:extLst>
              </p:cNvPr>
              <p:cNvSpPr txBox="1"/>
              <p:nvPr/>
            </p:nvSpPr>
            <p:spPr>
              <a:xfrm>
                <a:off x="2064589" y="4930762"/>
                <a:ext cx="3032433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𝑈𝑆𝐿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𝐿𝑆𝐿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6∗2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52" name="TekstSylinder 51">
                <a:extLst>
                  <a:ext uri="{FF2B5EF4-FFF2-40B4-BE49-F238E27FC236}">
                    <a16:creationId xmlns:a16="http://schemas.microsoft.com/office/drawing/2014/main" id="{2E404095-B8DB-086A-3103-3205AFD2D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589" y="4930762"/>
                <a:ext cx="3032433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kstSylinder 52">
                <a:extLst>
                  <a:ext uri="{FF2B5EF4-FFF2-40B4-BE49-F238E27FC236}">
                    <a16:creationId xmlns:a16="http://schemas.microsoft.com/office/drawing/2014/main" id="{2C3D35A8-982E-340B-D237-7E2146BEDCDD}"/>
                  </a:ext>
                </a:extLst>
              </p:cNvPr>
              <p:cNvSpPr txBox="1"/>
              <p:nvPr/>
            </p:nvSpPr>
            <p:spPr>
              <a:xfrm>
                <a:off x="7094980" y="4930762"/>
                <a:ext cx="3032433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𝑈𝑆𝐿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𝐿𝑆𝐿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6∗2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53" name="TekstSylinder 52">
                <a:extLst>
                  <a:ext uri="{FF2B5EF4-FFF2-40B4-BE49-F238E27FC236}">
                    <a16:creationId xmlns:a16="http://schemas.microsoft.com/office/drawing/2014/main" id="{2C3D35A8-982E-340B-D237-7E2146BED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980" y="4930762"/>
                <a:ext cx="3032433" cy="5204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94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 1">
                <a:extLst>
                  <a:ext uri="{FF2B5EF4-FFF2-40B4-BE49-F238E27FC236}">
                    <a16:creationId xmlns:a16="http://schemas.microsoft.com/office/drawing/2014/main" id="{09BA36FF-23FB-6079-F67E-BACA164020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303907"/>
                  </p:ext>
                </p:extLst>
              </p:nvPr>
            </p:nvGraphicFramePr>
            <p:xfrm>
              <a:off x="2031999" y="719666"/>
              <a:ext cx="8806329" cy="2865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17345">
                      <a:extLst>
                        <a:ext uri="{9D8B030D-6E8A-4147-A177-3AD203B41FA5}">
                          <a16:colId xmlns:a16="http://schemas.microsoft.com/office/drawing/2014/main" val="1375172846"/>
                        </a:ext>
                      </a:extLst>
                    </a:gridCol>
                    <a:gridCol w="1418079">
                      <a:extLst>
                        <a:ext uri="{9D8B030D-6E8A-4147-A177-3AD203B41FA5}">
                          <a16:colId xmlns:a16="http://schemas.microsoft.com/office/drawing/2014/main" val="3862942945"/>
                        </a:ext>
                      </a:extLst>
                    </a:gridCol>
                    <a:gridCol w="1991136">
                      <a:extLst>
                        <a:ext uri="{9D8B030D-6E8A-4147-A177-3AD203B41FA5}">
                          <a16:colId xmlns:a16="http://schemas.microsoft.com/office/drawing/2014/main" val="4215294599"/>
                        </a:ext>
                      </a:extLst>
                    </a:gridCol>
                    <a:gridCol w="2055135">
                      <a:extLst>
                        <a:ext uri="{9D8B030D-6E8A-4147-A177-3AD203B41FA5}">
                          <a16:colId xmlns:a16="http://schemas.microsoft.com/office/drawing/2014/main" val="920106897"/>
                        </a:ext>
                      </a:extLst>
                    </a:gridCol>
                    <a:gridCol w="2124634">
                      <a:extLst>
                        <a:ext uri="{9D8B030D-6E8A-4147-A177-3AD203B41FA5}">
                          <a16:colId xmlns:a16="http://schemas.microsoft.com/office/drawing/2014/main" val="28628896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 err="1"/>
                            <a:t>C</a:t>
                          </a:r>
                          <a:r>
                            <a:rPr lang="nb-NO" baseline="-25000" dirty="0" err="1"/>
                            <a:t>pk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Sigma (</a:t>
                          </a:r>
                          <a14:m>
                            <m:oMath xmlns:m="http://schemas.openxmlformats.org/officeDocument/2006/math">
                              <m:r>
                                <a:rPr lang="nb-NO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nb-NO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% innenfor spesifikasjoner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Defekter pr million enheter (DPM)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Defektrate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19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0.33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68.27 %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317 311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 av 3.15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704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95.45 %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45 500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 av 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5259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99.73 %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2 700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 av 370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222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99.99 %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 av 15 873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51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99.9999 %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 av 1 000 000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1702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2.00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99.9999998 %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 av 5 000 000 000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5803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 1">
                <a:extLst>
                  <a:ext uri="{FF2B5EF4-FFF2-40B4-BE49-F238E27FC236}">
                    <a16:creationId xmlns:a16="http://schemas.microsoft.com/office/drawing/2014/main" id="{09BA36FF-23FB-6079-F67E-BACA164020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303907"/>
                  </p:ext>
                </p:extLst>
              </p:nvPr>
            </p:nvGraphicFramePr>
            <p:xfrm>
              <a:off x="2031999" y="719666"/>
              <a:ext cx="8806329" cy="2865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17345">
                      <a:extLst>
                        <a:ext uri="{9D8B030D-6E8A-4147-A177-3AD203B41FA5}">
                          <a16:colId xmlns:a16="http://schemas.microsoft.com/office/drawing/2014/main" val="1375172846"/>
                        </a:ext>
                      </a:extLst>
                    </a:gridCol>
                    <a:gridCol w="1418079">
                      <a:extLst>
                        <a:ext uri="{9D8B030D-6E8A-4147-A177-3AD203B41FA5}">
                          <a16:colId xmlns:a16="http://schemas.microsoft.com/office/drawing/2014/main" val="3862942945"/>
                        </a:ext>
                      </a:extLst>
                    </a:gridCol>
                    <a:gridCol w="1991136">
                      <a:extLst>
                        <a:ext uri="{9D8B030D-6E8A-4147-A177-3AD203B41FA5}">
                          <a16:colId xmlns:a16="http://schemas.microsoft.com/office/drawing/2014/main" val="4215294599"/>
                        </a:ext>
                      </a:extLst>
                    </a:gridCol>
                    <a:gridCol w="2055135">
                      <a:extLst>
                        <a:ext uri="{9D8B030D-6E8A-4147-A177-3AD203B41FA5}">
                          <a16:colId xmlns:a16="http://schemas.microsoft.com/office/drawing/2014/main" val="920106897"/>
                        </a:ext>
                      </a:extLst>
                    </a:gridCol>
                    <a:gridCol w="2124634">
                      <a:extLst>
                        <a:ext uri="{9D8B030D-6E8A-4147-A177-3AD203B41FA5}">
                          <a16:colId xmlns:a16="http://schemas.microsoft.com/office/drawing/2014/main" val="286288964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 err="1"/>
                            <a:t>C</a:t>
                          </a:r>
                          <a:r>
                            <a:rPr lang="nb-NO" baseline="-25000" dirty="0" err="1"/>
                            <a:t>pk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86638" t="-4762" r="-438793" b="-3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% innenfor spesifikasjoner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Defekter pr million enheter (DPM)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Defektrate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19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0.33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68.27 %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317 311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 av 3.15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704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95.45 %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45 500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 av 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5259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99.73 %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2 700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 av 370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222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99.99 %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 av 15 873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51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99.9999 %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 av 1 000 000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1702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2.00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99.9999998 %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1 av 5 000 000 000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5803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972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ihåndsform: figur 6">
            <a:extLst>
              <a:ext uri="{FF2B5EF4-FFF2-40B4-BE49-F238E27FC236}">
                <a16:creationId xmlns:a16="http://schemas.microsoft.com/office/drawing/2014/main" id="{BBA1A522-04BF-C822-EB32-8166DFB4C12A}"/>
              </a:ext>
            </a:extLst>
          </p:cNvPr>
          <p:cNvSpPr/>
          <p:nvPr/>
        </p:nvSpPr>
        <p:spPr>
          <a:xfrm>
            <a:off x="1600199" y="452715"/>
            <a:ext cx="4150659" cy="2976285"/>
          </a:xfrm>
          <a:custGeom>
            <a:avLst/>
            <a:gdLst>
              <a:gd name="connsiteX0" fmla="*/ 0 w 10085294"/>
              <a:gd name="connsiteY0" fmla="*/ 3334873 h 3334873"/>
              <a:gd name="connsiteX1" fmla="*/ 2169459 w 10085294"/>
              <a:gd name="connsiteY1" fmla="*/ 2617697 h 3334873"/>
              <a:gd name="connsiteX2" fmla="*/ 5038165 w 10085294"/>
              <a:gd name="connsiteY2" fmla="*/ 3 h 3334873"/>
              <a:gd name="connsiteX3" fmla="*/ 7915836 w 10085294"/>
              <a:gd name="connsiteY3" fmla="*/ 2599767 h 3334873"/>
              <a:gd name="connsiteX4" fmla="*/ 10085294 w 10085294"/>
              <a:gd name="connsiteY4" fmla="*/ 3316944 h 333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5294" h="3334873">
                <a:moveTo>
                  <a:pt x="0" y="3334873"/>
                </a:moveTo>
                <a:cubicBezTo>
                  <a:pt x="664882" y="3254191"/>
                  <a:pt x="1329765" y="3173509"/>
                  <a:pt x="2169459" y="2617697"/>
                </a:cubicBezTo>
                <a:cubicBezTo>
                  <a:pt x="3009153" y="2061885"/>
                  <a:pt x="4080436" y="2991"/>
                  <a:pt x="5038165" y="3"/>
                </a:cubicBezTo>
                <a:cubicBezTo>
                  <a:pt x="5995894" y="-2985"/>
                  <a:pt x="7074648" y="2046943"/>
                  <a:pt x="7915836" y="2599767"/>
                </a:cubicBezTo>
                <a:cubicBezTo>
                  <a:pt x="8757024" y="3152590"/>
                  <a:pt x="9421159" y="3234767"/>
                  <a:pt x="10085294" y="3316944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41CD46C4-8695-3B41-E300-BBC370E8D250}"/>
              </a:ext>
            </a:extLst>
          </p:cNvPr>
          <p:cNvCxnSpPr/>
          <p:nvPr/>
        </p:nvCxnSpPr>
        <p:spPr>
          <a:xfrm>
            <a:off x="1918447" y="2008094"/>
            <a:ext cx="0" cy="142090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77682B5E-4A5B-09A7-351D-C3DB1A936559}"/>
              </a:ext>
            </a:extLst>
          </p:cNvPr>
          <p:cNvCxnSpPr/>
          <p:nvPr/>
        </p:nvCxnSpPr>
        <p:spPr>
          <a:xfrm>
            <a:off x="5423647" y="2008094"/>
            <a:ext cx="0" cy="142090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E33859F2-FEB5-F79F-CDE4-90DCDF9E33DB}"/>
              </a:ext>
            </a:extLst>
          </p:cNvPr>
          <p:cNvSpPr txBox="1"/>
          <p:nvPr/>
        </p:nvSpPr>
        <p:spPr>
          <a:xfrm>
            <a:off x="1675432" y="166700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LSL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6733F505-3E92-53DA-9072-F12F08BD0892}"/>
              </a:ext>
            </a:extLst>
          </p:cNvPr>
          <p:cNvSpPr txBox="1"/>
          <p:nvPr/>
        </p:nvSpPr>
        <p:spPr>
          <a:xfrm>
            <a:off x="5162902" y="16670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USL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2B46A54B-9B81-CC96-19B1-7B2458A61097}"/>
                  </a:ext>
                </a:extLst>
              </p:cNvPr>
              <p:cNvSpPr txBox="1"/>
              <p:nvPr/>
            </p:nvSpPr>
            <p:spPr>
              <a:xfrm>
                <a:off x="3240312" y="2317171"/>
                <a:ext cx="870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5.45 %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2B46A54B-9B81-CC96-19B1-7B2458A61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312" y="2317171"/>
                <a:ext cx="870431" cy="276999"/>
              </a:xfrm>
              <a:prstGeom prst="rect">
                <a:avLst/>
              </a:prstGeom>
              <a:blipFill>
                <a:blip r:embed="rId2"/>
                <a:stretch>
                  <a:fillRect l="-6338" r="-7746" b="-1304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9AA6DC85-1BF9-3239-76C8-445B4090FE55}"/>
              </a:ext>
            </a:extLst>
          </p:cNvPr>
          <p:cNvCxnSpPr>
            <a:cxnSpLocks/>
          </p:cNvCxnSpPr>
          <p:nvPr/>
        </p:nvCxnSpPr>
        <p:spPr>
          <a:xfrm flipV="1">
            <a:off x="1281953" y="3429000"/>
            <a:ext cx="4742329" cy="7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Sylinder 3">
            <a:extLst>
              <a:ext uri="{FF2B5EF4-FFF2-40B4-BE49-F238E27FC236}">
                <a16:creationId xmlns:a16="http://schemas.microsoft.com/office/drawing/2014/main" id="{C05085AE-82AE-5286-55D5-A047B43E1BF6}"/>
              </a:ext>
            </a:extLst>
          </p:cNvPr>
          <p:cNvSpPr txBox="1"/>
          <p:nvPr/>
        </p:nvSpPr>
        <p:spPr>
          <a:xfrm>
            <a:off x="1576045" y="34415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z = -2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8255F275-920B-0AD0-71EB-EC3E173BB138}"/>
              </a:ext>
            </a:extLst>
          </p:cNvPr>
          <p:cNvSpPr txBox="1"/>
          <p:nvPr/>
        </p:nvSpPr>
        <p:spPr>
          <a:xfrm>
            <a:off x="5123628" y="344153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z = 2</a:t>
            </a:r>
          </a:p>
        </p:txBody>
      </p:sp>
    </p:spTree>
    <p:extLst>
      <p:ext uri="{BB962C8B-B14F-4D97-AF65-F5344CB8AC3E}">
        <p14:creationId xmlns:p14="http://schemas.microsoft.com/office/powerpoint/2010/main" val="29639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ihåndsform: figur 6">
            <a:extLst>
              <a:ext uri="{FF2B5EF4-FFF2-40B4-BE49-F238E27FC236}">
                <a16:creationId xmlns:a16="http://schemas.microsoft.com/office/drawing/2014/main" id="{BBA1A522-04BF-C822-EB32-8166DFB4C12A}"/>
              </a:ext>
            </a:extLst>
          </p:cNvPr>
          <p:cNvSpPr/>
          <p:nvPr/>
        </p:nvSpPr>
        <p:spPr>
          <a:xfrm>
            <a:off x="2374186" y="510104"/>
            <a:ext cx="4150659" cy="2976285"/>
          </a:xfrm>
          <a:custGeom>
            <a:avLst/>
            <a:gdLst>
              <a:gd name="connsiteX0" fmla="*/ 0 w 10085294"/>
              <a:gd name="connsiteY0" fmla="*/ 3334873 h 3334873"/>
              <a:gd name="connsiteX1" fmla="*/ 2169459 w 10085294"/>
              <a:gd name="connsiteY1" fmla="*/ 2617697 h 3334873"/>
              <a:gd name="connsiteX2" fmla="*/ 5038165 w 10085294"/>
              <a:gd name="connsiteY2" fmla="*/ 3 h 3334873"/>
              <a:gd name="connsiteX3" fmla="*/ 7915836 w 10085294"/>
              <a:gd name="connsiteY3" fmla="*/ 2599767 h 3334873"/>
              <a:gd name="connsiteX4" fmla="*/ 10085294 w 10085294"/>
              <a:gd name="connsiteY4" fmla="*/ 3316944 h 333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5294" h="3334873">
                <a:moveTo>
                  <a:pt x="0" y="3334873"/>
                </a:moveTo>
                <a:cubicBezTo>
                  <a:pt x="664882" y="3254191"/>
                  <a:pt x="1329765" y="3173509"/>
                  <a:pt x="2169459" y="2617697"/>
                </a:cubicBezTo>
                <a:cubicBezTo>
                  <a:pt x="3009153" y="2061885"/>
                  <a:pt x="4080436" y="2991"/>
                  <a:pt x="5038165" y="3"/>
                </a:cubicBezTo>
                <a:cubicBezTo>
                  <a:pt x="5995894" y="-2985"/>
                  <a:pt x="7074648" y="2046943"/>
                  <a:pt x="7915836" y="2599767"/>
                </a:cubicBezTo>
                <a:cubicBezTo>
                  <a:pt x="8757024" y="3152590"/>
                  <a:pt x="9421159" y="3234767"/>
                  <a:pt x="10085294" y="3316944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626D83-352A-CF8F-DD70-9A0F7BC81AC1}"/>
              </a:ext>
            </a:extLst>
          </p:cNvPr>
          <p:cNvCxnSpPr>
            <a:stCxn id="7" idx="2"/>
          </p:cNvCxnSpPr>
          <p:nvPr/>
        </p:nvCxnSpPr>
        <p:spPr>
          <a:xfrm>
            <a:off x="4447671" y="510107"/>
            <a:ext cx="1844" cy="297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kstSylinder 12">
                <a:extLst>
                  <a:ext uri="{FF2B5EF4-FFF2-40B4-BE49-F238E27FC236}">
                    <a16:creationId xmlns:a16="http://schemas.microsoft.com/office/drawing/2014/main" id="{44273A80-865A-B30D-AA39-37A7FFB30488}"/>
                  </a:ext>
                </a:extLst>
              </p:cNvPr>
              <p:cNvSpPr txBox="1"/>
              <p:nvPr/>
            </p:nvSpPr>
            <p:spPr>
              <a:xfrm>
                <a:off x="4354793" y="3486389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3" name="TekstSylinder 12">
                <a:extLst>
                  <a:ext uri="{FF2B5EF4-FFF2-40B4-BE49-F238E27FC236}">
                    <a16:creationId xmlns:a16="http://schemas.microsoft.com/office/drawing/2014/main" id="{44273A80-865A-B30D-AA39-37A7FFB30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93" y="3486389"/>
                <a:ext cx="185756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41CD46C4-8695-3B41-E300-BBC370E8D250}"/>
              </a:ext>
            </a:extLst>
          </p:cNvPr>
          <p:cNvCxnSpPr/>
          <p:nvPr/>
        </p:nvCxnSpPr>
        <p:spPr>
          <a:xfrm>
            <a:off x="2692434" y="2065483"/>
            <a:ext cx="0" cy="142090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77682B5E-4A5B-09A7-351D-C3DB1A936559}"/>
              </a:ext>
            </a:extLst>
          </p:cNvPr>
          <p:cNvCxnSpPr/>
          <p:nvPr/>
        </p:nvCxnSpPr>
        <p:spPr>
          <a:xfrm>
            <a:off x="6197634" y="2065483"/>
            <a:ext cx="0" cy="142090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E33859F2-FEB5-F79F-CDE4-90DCDF9E33DB}"/>
              </a:ext>
            </a:extLst>
          </p:cNvPr>
          <p:cNvSpPr txBox="1"/>
          <p:nvPr/>
        </p:nvSpPr>
        <p:spPr>
          <a:xfrm>
            <a:off x="2449419" y="1724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LSL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6733F505-3E92-53DA-9072-F12F08BD0892}"/>
              </a:ext>
            </a:extLst>
          </p:cNvPr>
          <p:cNvSpPr txBox="1"/>
          <p:nvPr/>
        </p:nvSpPr>
        <p:spPr>
          <a:xfrm>
            <a:off x="5936889" y="172439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USL</a:t>
            </a:r>
          </a:p>
        </p:txBody>
      </p: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9AA6DC85-1BF9-3239-76C8-445B4090FE55}"/>
              </a:ext>
            </a:extLst>
          </p:cNvPr>
          <p:cNvCxnSpPr>
            <a:cxnSpLocks/>
          </p:cNvCxnSpPr>
          <p:nvPr/>
        </p:nvCxnSpPr>
        <p:spPr>
          <a:xfrm>
            <a:off x="2055940" y="3494010"/>
            <a:ext cx="48140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kstSylinder 51">
                <a:extLst>
                  <a:ext uri="{FF2B5EF4-FFF2-40B4-BE49-F238E27FC236}">
                    <a16:creationId xmlns:a16="http://schemas.microsoft.com/office/drawing/2014/main" id="{2E404095-B8DB-086A-3103-3205AFD2D412}"/>
                  </a:ext>
                </a:extLst>
              </p:cNvPr>
              <p:cNvSpPr txBox="1"/>
              <p:nvPr/>
            </p:nvSpPr>
            <p:spPr>
              <a:xfrm>
                <a:off x="1394738" y="3998625"/>
                <a:ext cx="1653851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𝑈𝑆𝐿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𝐿𝑆𝐿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52" name="TekstSylinder 51">
                <a:extLst>
                  <a:ext uri="{FF2B5EF4-FFF2-40B4-BE49-F238E27FC236}">
                    <a16:creationId xmlns:a16="http://schemas.microsoft.com/office/drawing/2014/main" id="{2E404095-B8DB-086A-3103-3205AFD2D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738" y="3998625"/>
                <a:ext cx="1653851" cy="565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kstSylinder 1">
                <a:extLst>
                  <a:ext uri="{FF2B5EF4-FFF2-40B4-BE49-F238E27FC236}">
                    <a16:creationId xmlns:a16="http://schemas.microsoft.com/office/drawing/2014/main" id="{9DA84808-79A0-B166-83B6-BD84288C0E58}"/>
                  </a:ext>
                </a:extLst>
              </p:cNvPr>
              <p:cNvSpPr txBox="1"/>
              <p:nvPr/>
            </p:nvSpPr>
            <p:spPr>
              <a:xfrm>
                <a:off x="1394738" y="4783611"/>
                <a:ext cx="2964401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𝑈𝑆𝐿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𝐿𝑆𝐿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" name="TekstSylinder 1">
                <a:extLst>
                  <a:ext uri="{FF2B5EF4-FFF2-40B4-BE49-F238E27FC236}">
                    <a16:creationId xmlns:a16="http://schemas.microsoft.com/office/drawing/2014/main" id="{9DA84808-79A0-B166-83B6-BD84288C0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738" y="4783611"/>
                <a:ext cx="2964401" cy="5729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kstSylinder 2">
                <a:extLst>
                  <a:ext uri="{FF2B5EF4-FFF2-40B4-BE49-F238E27FC236}">
                    <a16:creationId xmlns:a16="http://schemas.microsoft.com/office/drawing/2014/main" id="{409F7FBF-50E1-EFAC-5960-65DF18D16268}"/>
                  </a:ext>
                </a:extLst>
              </p:cNvPr>
              <p:cNvSpPr txBox="1"/>
              <p:nvPr/>
            </p:nvSpPr>
            <p:spPr>
              <a:xfrm>
                <a:off x="4872406" y="3966693"/>
                <a:ext cx="1652439" cy="597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𝑈𝑆𝐿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𝐿𝑆𝐿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3" name="TekstSylinder 2">
                <a:extLst>
                  <a:ext uri="{FF2B5EF4-FFF2-40B4-BE49-F238E27FC236}">
                    <a16:creationId xmlns:a16="http://schemas.microsoft.com/office/drawing/2014/main" id="{409F7FBF-50E1-EFAC-5960-65DF18D16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06" y="3966693"/>
                <a:ext cx="1652439" cy="597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6D5337BC-8B57-29B8-AAF5-8C68B83F215C}"/>
                  </a:ext>
                </a:extLst>
              </p:cNvPr>
              <p:cNvSpPr txBox="1"/>
              <p:nvPr/>
            </p:nvSpPr>
            <p:spPr>
              <a:xfrm>
                <a:off x="4872406" y="4751679"/>
                <a:ext cx="2957926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𝑈𝑆𝐿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𝐿𝑆𝐿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6D5337BC-8B57-29B8-AAF5-8C68B83F2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06" y="4751679"/>
                <a:ext cx="2957926" cy="604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62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129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Office-tema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Kvilvang</dc:creator>
  <cp:lastModifiedBy>Nils Kvilvang</cp:lastModifiedBy>
  <cp:revision>3</cp:revision>
  <dcterms:created xsi:type="dcterms:W3CDTF">2023-11-24T14:30:17Z</dcterms:created>
  <dcterms:modified xsi:type="dcterms:W3CDTF">2023-11-26T19:52:12Z</dcterms:modified>
</cp:coreProperties>
</file>