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A41412-E3D0-3E30-ACBA-0E15C3B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027E746-80F8-4A0B-A792-6B2389A5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A576649-C0BC-45AA-A46A-FD866A7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1459607-8B63-E582-FE0B-7FDFB9AD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4EF4E75-9660-5FF4-F655-44FE4688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296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CB7ECC-DBA7-5AAE-D948-03B73FA2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184A3E5-3278-D7D9-9699-1C253FFB9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6B12DE-194F-00D3-2620-0290C5CE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FE77A1-BE84-52A4-A46C-EDFDDC25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E980360-7306-3EB5-8D41-0B41DB74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05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7C51A328-C249-512D-D1D2-F638F1AA7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AA6C8-12E8-A836-A30D-42C1E5135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1450F46-E884-9137-F9EC-A8A9A564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52BBE36-98FD-9417-784A-60434144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50AB3F4-EE61-4811-F3C5-6BC00631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30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031B92-1E8A-AEE2-7FDA-047478F6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1B73B7-567C-35D4-5DC7-BAD51EE0B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8C13E0C-5CF4-26E0-DA46-935AF46E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52C9F15-B609-F8FC-7D1E-AA22FB1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AD97723-7B40-8982-CE92-82205C86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652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B60AFB-1669-0E8C-83CF-8406F242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32A0246-6A67-5C60-D7D6-0D870985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223FB15-47ED-FF1F-0326-C7B53EB4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11C89EB-A0C2-45E9-F968-C939C8D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E680BE-565A-67E4-815A-C2B93773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95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9776A3-24E2-68DE-4C6A-0F7AD24E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7A7947-5914-E293-D2E0-42131A9A9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E2D3D33-F533-9134-4E87-C6FD83B24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7B0F90B-C477-AF5C-FA00-292D05E5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A603E4-2C78-97A0-8FEB-3C13CFF7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C483426-E618-0621-3D68-A2168816B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086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65CE65-83CC-A9C5-AC9D-FDDB37B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969E69-914B-9239-EF5A-9609EF0A6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65C4DF4-F832-DAE5-00DF-218A62C2F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34FF09B-0950-B929-75A8-275C8858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1AAE5A2-3994-0325-CF62-E9167BC67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9D636A6-7F28-44B9-22F4-7D656272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0A553D5-3704-C0CB-D128-336944DB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1099C94-FBC4-6CC2-D30E-ACB8B5F7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05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905CAB-87D4-8D34-AE20-43CE394B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E178F3-E802-5ADD-9070-AA1E0814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D2B0F2D-F207-351D-B32F-F56823DA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151EBCE6-8B0F-D6FD-44DB-D69DAD0E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21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19FB84F-1402-734F-6A8C-5429A6BA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DE857EE-775F-E16D-255F-F3F2EE40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4AC1A57A-2D61-60CC-7352-A9F90B5A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7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B89739-2B55-57FB-06CD-E007ADAB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F76FD9-BA07-8D9A-590F-F14AF702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0F38B1D-8095-5FCA-FF7F-7C049589F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5A47D1B-3E59-2C7D-163C-6C6BC82C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444F215-1864-E6DF-C3C7-E6DF5D03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8C2EAAF-89CE-2437-2593-45BFBE73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1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4AB65E-23BF-18A4-32E7-D2AACECD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B2F88C4-302C-2D34-7BDF-29B5CE4C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0E2444-DB8D-7D50-19AB-BC27D075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B5AFFE-99A8-F92A-5D71-404BE393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392B44-0A7F-585D-ED8E-7415B228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9C8315B-425F-FA89-8811-7D170BC0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710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F15461F-9948-88F4-62D2-E57543F9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3BE91B2-F209-20EB-8DD9-4DD8BC95B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18436D-8CEB-8170-AC02-F66D7137A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161D-4951-41D0-AC24-2EAA7E8A1E65}" type="datetimeFigureOut">
              <a:rPr lang="nb-NO" smtClean="0"/>
              <a:t>26.12.2023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1AE95C-E55E-C282-FA5C-1C691423C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F9E2A23-BDA7-00E6-9ED5-EE8C13C7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FA3CC-1868-428E-B821-8AE99E4BF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73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0B90C59-A3BF-EF0B-1B13-5BDA48BC4A45}"/>
              </a:ext>
            </a:extLst>
          </p:cNvPr>
          <p:cNvSpPr/>
          <p:nvPr/>
        </p:nvSpPr>
        <p:spPr>
          <a:xfrm>
            <a:off x="255182" y="882502"/>
            <a:ext cx="7846827" cy="5337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AB27F789-E4A9-BCCD-54AD-F5A79E2CD0D1}"/>
              </a:ext>
            </a:extLst>
          </p:cNvPr>
          <p:cNvSpPr txBox="1"/>
          <p:nvPr/>
        </p:nvSpPr>
        <p:spPr>
          <a:xfrm>
            <a:off x="421758" y="978195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AI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FC2100F-A618-9D5D-B8F2-F5CEBEFC2814}"/>
              </a:ext>
            </a:extLst>
          </p:cNvPr>
          <p:cNvSpPr/>
          <p:nvPr/>
        </p:nvSpPr>
        <p:spPr>
          <a:xfrm>
            <a:off x="1419537" y="2814618"/>
            <a:ext cx="6559853" cy="32748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39CAC4BA-820E-68CD-85D8-DF04C06C47F4}"/>
              </a:ext>
            </a:extLst>
          </p:cNvPr>
          <p:cNvSpPr txBox="1"/>
          <p:nvPr/>
        </p:nvSpPr>
        <p:spPr>
          <a:xfrm>
            <a:off x="1547660" y="2905780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Machine </a:t>
            </a:r>
            <a:r>
              <a:rPr lang="nb-NO" sz="2800" dirty="0" err="1"/>
              <a:t>learning</a:t>
            </a:r>
            <a:endParaRPr lang="nb-NO" sz="28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18F4E2DE-07AA-7235-7C86-5910505E6FF5}"/>
              </a:ext>
            </a:extLst>
          </p:cNvPr>
          <p:cNvSpPr/>
          <p:nvPr/>
        </p:nvSpPr>
        <p:spPr>
          <a:xfrm>
            <a:off x="4016620" y="3868577"/>
            <a:ext cx="3806457" cy="21069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B11F8F1-76BA-F71D-F8A1-09B0CB4A0446}"/>
              </a:ext>
            </a:extLst>
          </p:cNvPr>
          <p:cNvSpPr txBox="1"/>
          <p:nvPr/>
        </p:nvSpPr>
        <p:spPr>
          <a:xfrm>
            <a:off x="4037883" y="3857944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800" dirty="0"/>
              <a:t>Deep </a:t>
            </a:r>
            <a:r>
              <a:rPr lang="nb-NO" sz="2800" dirty="0" err="1"/>
              <a:t>learning</a:t>
            </a:r>
            <a:endParaRPr lang="nb-NO" sz="28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703D0B8D-5D6F-FB78-4050-CBECE129D909}"/>
              </a:ext>
            </a:extLst>
          </p:cNvPr>
          <p:cNvSpPr txBox="1"/>
          <p:nvPr/>
        </p:nvSpPr>
        <p:spPr>
          <a:xfrm>
            <a:off x="415441" y="1478954"/>
            <a:ext cx="3432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Natural Language Processing (NLP)</a:t>
            </a:r>
          </a:p>
          <a:p>
            <a:r>
              <a:rPr lang="nb-NO" dirty="0" err="1"/>
              <a:t>Vision</a:t>
            </a:r>
            <a:endParaRPr lang="nb-NO" dirty="0"/>
          </a:p>
          <a:p>
            <a:r>
              <a:rPr lang="nb-NO" dirty="0" err="1"/>
              <a:t>Text</a:t>
            </a:r>
            <a:r>
              <a:rPr lang="nb-NO" dirty="0"/>
              <a:t> to </a:t>
            </a:r>
            <a:r>
              <a:rPr lang="nb-NO" dirty="0" err="1"/>
              <a:t>speach</a:t>
            </a:r>
            <a:endParaRPr lang="nb-NO" dirty="0"/>
          </a:p>
          <a:p>
            <a:r>
              <a:rPr lang="nb-NO" dirty="0"/>
              <a:t>Motion (</a:t>
            </a:r>
            <a:r>
              <a:rPr lang="nb-NO" dirty="0" err="1"/>
              <a:t>robotics</a:t>
            </a:r>
            <a:r>
              <a:rPr lang="nb-NO" dirty="0"/>
              <a:t>)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D6B4918-214A-6D50-1919-D3ECB2D58749}"/>
              </a:ext>
            </a:extLst>
          </p:cNvPr>
          <p:cNvSpPr txBox="1"/>
          <p:nvPr/>
        </p:nvSpPr>
        <p:spPr>
          <a:xfrm>
            <a:off x="1598442" y="3359559"/>
            <a:ext cx="2385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Supervised</a:t>
            </a:r>
            <a:endParaRPr lang="nb-NO" dirty="0"/>
          </a:p>
          <a:p>
            <a:r>
              <a:rPr lang="nb-NO" dirty="0" err="1"/>
              <a:t>Unsupervised</a:t>
            </a:r>
            <a:endParaRPr lang="nb-NO" dirty="0"/>
          </a:p>
          <a:p>
            <a:r>
              <a:rPr lang="nb-NO" dirty="0" err="1"/>
              <a:t>Semi-supervised</a:t>
            </a:r>
            <a:endParaRPr lang="nb-NO" dirty="0"/>
          </a:p>
          <a:p>
            <a:r>
              <a:rPr lang="nb-NO" dirty="0" err="1"/>
              <a:t>Reinforcement</a:t>
            </a:r>
            <a:r>
              <a:rPr lang="nb-NO" dirty="0"/>
              <a:t> </a:t>
            </a:r>
            <a:r>
              <a:rPr lang="nb-NO" dirty="0" err="1"/>
              <a:t>learning</a:t>
            </a:r>
            <a:endParaRPr lang="nb-NO" dirty="0"/>
          </a:p>
          <a:p>
            <a:r>
              <a:rPr lang="nb-NO" dirty="0"/>
              <a:t>Neural Networks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52391613-BE26-902A-8841-B4C2C2E37968}"/>
              </a:ext>
            </a:extLst>
          </p:cNvPr>
          <p:cNvSpPr txBox="1"/>
          <p:nvPr/>
        </p:nvSpPr>
        <p:spPr>
          <a:xfrm>
            <a:off x="4090041" y="4264855"/>
            <a:ext cx="3711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Large Language Models (LLM)</a:t>
            </a:r>
          </a:p>
          <a:p>
            <a:r>
              <a:rPr lang="nb-NO" dirty="0"/>
              <a:t>Deep Neural Networks</a:t>
            </a:r>
          </a:p>
          <a:p>
            <a:r>
              <a:rPr lang="nb-NO" dirty="0" err="1"/>
              <a:t>Convolutional</a:t>
            </a:r>
            <a:r>
              <a:rPr lang="nb-NO" dirty="0"/>
              <a:t> Neural Networks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DD9911F5-0F32-636D-24DB-9E2C8EEAD032}"/>
              </a:ext>
            </a:extLst>
          </p:cNvPr>
          <p:cNvSpPr/>
          <p:nvPr/>
        </p:nvSpPr>
        <p:spPr>
          <a:xfrm>
            <a:off x="8123272" y="882502"/>
            <a:ext cx="3813546" cy="53375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F55419DE-AAD1-F98A-CADB-EB1346031CE8}"/>
              </a:ext>
            </a:extLst>
          </p:cNvPr>
          <p:cNvSpPr txBox="1"/>
          <p:nvPr/>
        </p:nvSpPr>
        <p:spPr>
          <a:xfrm>
            <a:off x="8227850" y="1420957"/>
            <a:ext cx="3708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Data Mining</a:t>
            </a:r>
          </a:p>
          <a:p>
            <a:r>
              <a:rPr lang="nb-NO" dirty="0"/>
              <a:t>Data </a:t>
            </a:r>
            <a:r>
              <a:rPr lang="nb-NO" dirty="0" err="1"/>
              <a:t>Preprocessing</a:t>
            </a:r>
            <a:endParaRPr lang="nb-NO" dirty="0"/>
          </a:p>
          <a:p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Enigineering</a:t>
            </a:r>
            <a:endParaRPr lang="nb-NO" dirty="0"/>
          </a:p>
          <a:p>
            <a:r>
              <a:rPr lang="nb-NO" dirty="0"/>
              <a:t>Model Evaluation and </a:t>
            </a:r>
            <a:r>
              <a:rPr lang="nb-NO" dirty="0" err="1"/>
              <a:t>Selection</a:t>
            </a:r>
            <a:endParaRPr lang="nb-NO" dirty="0"/>
          </a:p>
          <a:p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Selection</a:t>
            </a:r>
            <a:endParaRPr lang="nb-NO" dirty="0"/>
          </a:p>
          <a:p>
            <a:r>
              <a:rPr lang="nb-NO" dirty="0"/>
              <a:t>Hyperparameter tuning</a:t>
            </a:r>
          </a:p>
          <a:p>
            <a:r>
              <a:rPr lang="nb-NO" dirty="0"/>
              <a:t>Cross-</a:t>
            </a:r>
            <a:r>
              <a:rPr lang="nb-NO" dirty="0" err="1"/>
              <a:t>Validation</a:t>
            </a:r>
            <a:endParaRPr lang="nb-NO" dirty="0"/>
          </a:p>
          <a:p>
            <a:r>
              <a:rPr lang="nb-NO" dirty="0" err="1"/>
              <a:t>Experimentation</a:t>
            </a:r>
            <a:r>
              <a:rPr lang="nb-NO" dirty="0"/>
              <a:t> and Prototyping</a:t>
            </a:r>
          </a:p>
          <a:p>
            <a:r>
              <a:rPr lang="nb-NO" dirty="0"/>
              <a:t>Model </a:t>
            </a:r>
            <a:r>
              <a:rPr lang="nb-NO" dirty="0" err="1"/>
              <a:t>Interpretability</a:t>
            </a:r>
            <a:r>
              <a:rPr lang="nb-NO" dirty="0"/>
              <a:t> and </a:t>
            </a:r>
            <a:r>
              <a:rPr lang="nb-NO" dirty="0" err="1"/>
              <a:t>Explainability</a:t>
            </a:r>
            <a:endParaRPr lang="nb-NO" dirty="0"/>
          </a:p>
          <a:p>
            <a:r>
              <a:rPr lang="nb-NO" dirty="0" err="1"/>
              <a:t>Visualization</a:t>
            </a:r>
            <a:endParaRPr lang="nb-NO" dirty="0"/>
          </a:p>
          <a:p>
            <a:r>
              <a:rPr lang="nb-NO" dirty="0"/>
              <a:t>Model Deployment</a:t>
            </a:r>
          </a:p>
          <a:p>
            <a:r>
              <a:rPr lang="nb-NO" dirty="0"/>
              <a:t>Model </a:t>
            </a:r>
            <a:r>
              <a:rPr lang="nb-NO" dirty="0" err="1"/>
              <a:t>Updating</a:t>
            </a:r>
            <a:endParaRPr lang="nb-NO" dirty="0"/>
          </a:p>
          <a:p>
            <a:r>
              <a:rPr lang="nb-NO" dirty="0" err="1"/>
              <a:t>Performance</a:t>
            </a:r>
            <a:r>
              <a:rPr lang="nb-NO" dirty="0"/>
              <a:t> </a:t>
            </a:r>
            <a:r>
              <a:rPr lang="nb-NO" dirty="0" err="1"/>
              <a:t>Monitoring</a:t>
            </a:r>
            <a:endParaRPr lang="nb-NO" dirty="0"/>
          </a:p>
          <a:p>
            <a:r>
              <a:rPr lang="nb-NO" dirty="0"/>
              <a:t>Data Science </a:t>
            </a:r>
            <a:r>
              <a:rPr lang="nb-NO" dirty="0" err="1"/>
              <a:t>Ethics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B76B1022-E27E-1230-4C28-70BFFC673812}"/>
              </a:ext>
            </a:extLst>
          </p:cNvPr>
          <p:cNvSpPr txBox="1"/>
          <p:nvPr/>
        </p:nvSpPr>
        <p:spPr>
          <a:xfrm>
            <a:off x="8230132" y="824505"/>
            <a:ext cx="370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/>
              <a:t>Kjerneaktiviteter</a:t>
            </a:r>
          </a:p>
        </p:txBody>
      </p:sp>
    </p:spTree>
    <p:extLst>
      <p:ext uri="{BB962C8B-B14F-4D97-AF65-F5344CB8AC3E}">
        <p14:creationId xmlns:p14="http://schemas.microsoft.com/office/powerpoint/2010/main" val="404501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71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Nils Kvilvang</dc:creator>
  <cp:lastModifiedBy>Nils Kvilvang</cp:lastModifiedBy>
  <cp:revision>2</cp:revision>
  <dcterms:created xsi:type="dcterms:W3CDTF">2023-12-26T11:15:00Z</dcterms:created>
  <dcterms:modified xsi:type="dcterms:W3CDTF">2023-12-26T22:17:19Z</dcterms:modified>
</cp:coreProperties>
</file>