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E5FA9-AF2A-41EC-8493-7562D302F544}" v="69" dt="2022-05-07T10:32:26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Kvilvang" userId="cd2cc529-e0ce-4a3b-b903-2f2c3e925162" providerId="ADAL" clId="{980E5FA9-AF2A-41EC-8493-7562D302F544}"/>
    <pc:docChg chg="undo custSel addSld modSld">
      <pc:chgData name="Nils Kvilvang" userId="cd2cc529-e0ce-4a3b-b903-2f2c3e925162" providerId="ADAL" clId="{980E5FA9-AF2A-41EC-8493-7562D302F544}" dt="2022-05-07T10:33:40.659" v="953" actId="692"/>
      <pc:docMkLst>
        <pc:docMk/>
      </pc:docMkLst>
      <pc:sldChg chg="modSp mod">
        <pc:chgData name="Nils Kvilvang" userId="cd2cc529-e0ce-4a3b-b903-2f2c3e925162" providerId="ADAL" clId="{980E5FA9-AF2A-41EC-8493-7562D302F544}" dt="2022-05-07T06:42:14.195" v="12" actId="20577"/>
        <pc:sldMkLst>
          <pc:docMk/>
          <pc:sldMk cId="1280974186" sldId="256"/>
        </pc:sldMkLst>
        <pc:spChg chg="mod">
          <ac:chgData name="Nils Kvilvang" userId="cd2cc529-e0ce-4a3b-b903-2f2c3e925162" providerId="ADAL" clId="{980E5FA9-AF2A-41EC-8493-7562D302F544}" dt="2022-05-07T06:41:51.698" v="1" actId="20577"/>
          <ac:spMkLst>
            <pc:docMk/>
            <pc:sldMk cId="1280974186" sldId="256"/>
            <ac:spMk id="4" creationId="{0F31F35C-EB78-62CD-FB43-FD8C30296E49}"/>
          </ac:spMkLst>
        </pc:spChg>
        <pc:spChg chg="mod">
          <ac:chgData name="Nils Kvilvang" userId="cd2cc529-e0ce-4a3b-b903-2f2c3e925162" providerId="ADAL" clId="{980E5FA9-AF2A-41EC-8493-7562D302F544}" dt="2022-05-07T06:41:57.951" v="3" actId="20577"/>
          <ac:spMkLst>
            <pc:docMk/>
            <pc:sldMk cId="1280974186" sldId="256"/>
            <ac:spMk id="5" creationId="{687242BA-3169-B041-C921-C22859C210FF}"/>
          </ac:spMkLst>
        </pc:spChg>
        <pc:spChg chg="mod">
          <ac:chgData name="Nils Kvilvang" userId="cd2cc529-e0ce-4a3b-b903-2f2c3e925162" providerId="ADAL" clId="{980E5FA9-AF2A-41EC-8493-7562D302F544}" dt="2022-05-07T06:42:00.469" v="4" actId="20577"/>
          <ac:spMkLst>
            <pc:docMk/>
            <pc:sldMk cId="1280974186" sldId="256"/>
            <ac:spMk id="9" creationId="{DA89A47E-C306-8249-0C56-EFEDD378F81F}"/>
          </ac:spMkLst>
        </pc:spChg>
        <pc:spChg chg="mod">
          <ac:chgData name="Nils Kvilvang" userId="cd2cc529-e0ce-4a3b-b903-2f2c3e925162" providerId="ADAL" clId="{980E5FA9-AF2A-41EC-8493-7562D302F544}" dt="2022-05-07T06:42:03.678" v="6" actId="20577"/>
          <ac:spMkLst>
            <pc:docMk/>
            <pc:sldMk cId="1280974186" sldId="256"/>
            <ac:spMk id="14" creationId="{61E0DFB1-3C9F-4AC0-A21C-2F7A5F518A28}"/>
          </ac:spMkLst>
        </pc:spChg>
        <pc:spChg chg="mod">
          <ac:chgData name="Nils Kvilvang" userId="cd2cc529-e0ce-4a3b-b903-2f2c3e925162" providerId="ADAL" clId="{980E5FA9-AF2A-41EC-8493-7562D302F544}" dt="2022-05-07T06:42:06.624" v="8" actId="20577"/>
          <ac:spMkLst>
            <pc:docMk/>
            <pc:sldMk cId="1280974186" sldId="256"/>
            <ac:spMk id="19" creationId="{57653C06-D35E-2B03-42F1-499534A7BF40}"/>
          </ac:spMkLst>
        </pc:spChg>
        <pc:spChg chg="mod">
          <ac:chgData name="Nils Kvilvang" userId="cd2cc529-e0ce-4a3b-b903-2f2c3e925162" providerId="ADAL" clId="{980E5FA9-AF2A-41EC-8493-7562D302F544}" dt="2022-05-07T06:42:11.855" v="10" actId="20577"/>
          <ac:spMkLst>
            <pc:docMk/>
            <pc:sldMk cId="1280974186" sldId="256"/>
            <ac:spMk id="20" creationId="{FFB23204-A135-93B7-AF11-B0E773F8AF31}"/>
          </ac:spMkLst>
        </pc:spChg>
        <pc:spChg chg="mod">
          <ac:chgData name="Nils Kvilvang" userId="cd2cc529-e0ce-4a3b-b903-2f2c3e925162" providerId="ADAL" clId="{980E5FA9-AF2A-41EC-8493-7562D302F544}" dt="2022-05-07T06:42:14.195" v="12" actId="20577"/>
          <ac:spMkLst>
            <pc:docMk/>
            <pc:sldMk cId="1280974186" sldId="256"/>
            <ac:spMk id="21" creationId="{3F323273-C757-3A59-29D5-0EDB63737490}"/>
          </ac:spMkLst>
        </pc:spChg>
      </pc:sldChg>
      <pc:sldChg chg="addSp modSp new mod">
        <pc:chgData name="Nils Kvilvang" userId="cd2cc529-e0ce-4a3b-b903-2f2c3e925162" providerId="ADAL" clId="{980E5FA9-AF2A-41EC-8493-7562D302F544}" dt="2022-05-07T07:28:08.971" v="235" actId="692"/>
        <pc:sldMkLst>
          <pc:docMk/>
          <pc:sldMk cId="2869271699" sldId="257"/>
        </pc:sldMkLst>
        <pc:spChg chg="add mod">
          <ac:chgData name="Nils Kvilvang" userId="cd2cc529-e0ce-4a3b-b903-2f2c3e925162" providerId="ADAL" clId="{980E5FA9-AF2A-41EC-8493-7562D302F544}" dt="2022-05-07T07:24:24.381" v="139" actId="14100"/>
          <ac:spMkLst>
            <pc:docMk/>
            <pc:sldMk cId="2869271699" sldId="257"/>
            <ac:spMk id="2" creationId="{149D5814-5437-9D3A-8934-D1F5AB91D93D}"/>
          </ac:spMkLst>
        </pc:spChg>
        <pc:spChg chg="add mod">
          <ac:chgData name="Nils Kvilvang" userId="cd2cc529-e0ce-4a3b-b903-2f2c3e925162" providerId="ADAL" clId="{980E5FA9-AF2A-41EC-8493-7562D302F544}" dt="2022-05-07T07:27:37.675" v="230" actId="1076"/>
          <ac:spMkLst>
            <pc:docMk/>
            <pc:sldMk cId="2869271699" sldId="257"/>
            <ac:spMk id="3" creationId="{82B78F47-BEDE-D525-F7C8-779F62F6B950}"/>
          </ac:spMkLst>
        </pc:spChg>
        <pc:spChg chg="add mod">
          <ac:chgData name="Nils Kvilvang" userId="cd2cc529-e0ce-4a3b-b903-2f2c3e925162" providerId="ADAL" clId="{980E5FA9-AF2A-41EC-8493-7562D302F544}" dt="2022-05-07T07:27:07.844" v="227" actId="1076"/>
          <ac:spMkLst>
            <pc:docMk/>
            <pc:sldMk cId="2869271699" sldId="257"/>
            <ac:spMk id="4" creationId="{5DD681A0-FAF2-EB94-3C19-B965C6D6006F}"/>
          </ac:spMkLst>
        </pc:spChg>
        <pc:spChg chg="add mod">
          <ac:chgData name="Nils Kvilvang" userId="cd2cc529-e0ce-4a3b-b903-2f2c3e925162" providerId="ADAL" clId="{980E5FA9-AF2A-41EC-8493-7562D302F544}" dt="2022-05-07T07:26:49.362" v="225" actId="20577"/>
          <ac:spMkLst>
            <pc:docMk/>
            <pc:sldMk cId="2869271699" sldId="257"/>
            <ac:spMk id="5" creationId="{66F4A50B-9DDF-D253-54FC-F649678222E4}"/>
          </ac:spMkLst>
        </pc:spChg>
        <pc:spChg chg="add mod">
          <ac:chgData name="Nils Kvilvang" userId="cd2cc529-e0ce-4a3b-b903-2f2c3e925162" providerId="ADAL" clId="{980E5FA9-AF2A-41EC-8493-7562D302F544}" dt="2022-05-07T07:27:10.564" v="228" actId="1076"/>
          <ac:spMkLst>
            <pc:docMk/>
            <pc:sldMk cId="2869271699" sldId="257"/>
            <ac:spMk id="6" creationId="{CC5159CE-36CC-EC41-18B7-364952BAC3A5}"/>
          </ac:spMkLst>
        </pc:spChg>
        <pc:cxnChg chg="add mod">
          <ac:chgData name="Nils Kvilvang" userId="cd2cc529-e0ce-4a3b-b903-2f2c3e925162" providerId="ADAL" clId="{980E5FA9-AF2A-41EC-8493-7562D302F544}" dt="2022-05-07T07:28:08.971" v="235" actId="692"/>
          <ac:cxnSpMkLst>
            <pc:docMk/>
            <pc:sldMk cId="2869271699" sldId="257"/>
            <ac:cxnSpMk id="8" creationId="{34A35C76-20B7-E904-E204-FEC50309FC61}"/>
          </ac:cxnSpMkLst>
        </pc:cxnChg>
        <pc:cxnChg chg="add mod">
          <ac:chgData name="Nils Kvilvang" userId="cd2cc529-e0ce-4a3b-b903-2f2c3e925162" providerId="ADAL" clId="{980E5FA9-AF2A-41EC-8493-7562D302F544}" dt="2022-05-07T07:28:08.971" v="235" actId="692"/>
          <ac:cxnSpMkLst>
            <pc:docMk/>
            <pc:sldMk cId="2869271699" sldId="257"/>
            <ac:cxnSpMk id="10" creationId="{1A22272F-33D1-04E9-F91C-D7D302531CA8}"/>
          </ac:cxnSpMkLst>
        </pc:cxnChg>
        <pc:cxnChg chg="add mod">
          <ac:chgData name="Nils Kvilvang" userId="cd2cc529-e0ce-4a3b-b903-2f2c3e925162" providerId="ADAL" clId="{980E5FA9-AF2A-41EC-8493-7562D302F544}" dt="2022-05-07T07:28:08.971" v="235" actId="692"/>
          <ac:cxnSpMkLst>
            <pc:docMk/>
            <pc:sldMk cId="2869271699" sldId="257"/>
            <ac:cxnSpMk id="12" creationId="{B0CD45A0-C270-01C9-CE70-236953A7D81B}"/>
          </ac:cxnSpMkLst>
        </pc:cxnChg>
        <pc:cxnChg chg="add mod">
          <ac:chgData name="Nils Kvilvang" userId="cd2cc529-e0ce-4a3b-b903-2f2c3e925162" providerId="ADAL" clId="{980E5FA9-AF2A-41EC-8493-7562D302F544}" dt="2022-05-07T07:28:08.971" v="235" actId="692"/>
          <ac:cxnSpMkLst>
            <pc:docMk/>
            <pc:sldMk cId="2869271699" sldId="257"/>
            <ac:cxnSpMk id="14" creationId="{72A58B0F-B0A2-25EA-EC9F-A79101CEF8A2}"/>
          </ac:cxnSpMkLst>
        </pc:cxnChg>
      </pc:sldChg>
      <pc:sldChg chg="addSp modSp add mod">
        <pc:chgData name="Nils Kvilvang" userId="cd2cc529-e0ce-4a3b-b903-2f2c3e925162" providerId="ADAL" clId="{980E5FA9-AF2A-41EC-8493-7562D302F544}" dt="2022-05-07T07:40:31.476" v="334" actId="1076"/>
        <pc:sldMkLst>
          <pc:docMk/>
          <pc:sldMk cId="1287723391" sldId="258"/>
        </pc:sldMkLst>
        <pc:spChg chg="mod">
          <ac:chgData name="Nils Kvilvang" userId="cd2cc529-e0ce-4a3b-b903-2f2c3e925162" providerId="ADAL" clId="{980E5FA9-AF2A-41EC-8493-7562D302F544}" dt="2022-05-07T07:39:00.875" v="301" actId="207"/>
          <ac:spMkLst>
            <pc:docMk/>
            <pc:sldMk cId="1287723391" sldId="258"/>
            <ac:spMk id="6" creationId="{CC5159CE-36CC-EC41-18B7-364952BAC3A5}"/>
          </ac:spMkLst>
        </pc:spChg>
        <pc:spChg chg="add mod">
          <ac:chgData name="Nils Kvilvang" userId="cd2cc529-e0ce-4a3b-b903-2f2c3e925162" providerId="ADAL" clId="{980E5FA9-AF2A-41EC-8493-7562D302F544}" dt="2022-05-07T07:35:23.094" v="239" actId="1076"/>
          <ac:spMkLst>
            <pc:docMk/>
            <pc:sldMk cId="1287723391" sldId="258"/>
            <ac:spMk id="7" creationId="{9DDD9156-AB6E-7D5B-4D51-9B71D6287177}"/>
          </ac:spMkLst>
        </pc:spChg>
        <pc:spChg chg="add mod">
          <ac:chgData name="Nils Kvilvang" userId="cd2cc529-e0ce-4a3b-b903-2f2c3e925162" providerId="ADAL" clId="{980E5FA9-AF2A-41EC-8493-7562D302F544}" dt="2022-05-07T07:35:25.735" v="241" actId="1076"/>
          <ac:spMkLst>
            <pc:docMk/>
            <pc:sldMk cId="1287723391" sldId="258"/>
            <ac:spMk id="13" creationId="{62973621-04F3-592F-005A-5DEB9F80A901}"/>
          </ac:spMkLst>
        </pc:spChg>
        <pc:spChg chg="add mod">
          <ac:chgData name="Nils Kvilvang" userId="cd2cc529-e0ce-4a3b-b903-2f2c3e925162" providerId="ADAL" clId="{980E5FA9-AF2A-41EC-8493-7562D302F544}" dt="2022-05-07T07:35:28.382" v="243" actId="1076"/>
          <ac:spMkLst>
            <pc:docMk/>
            <pc:sldMk cId="1287723391" sldId="258"/>
            <ac:spMk id="15" creationId="{7178D08A-F531-062B-9263-AAAE3982F712}"/>
          </ac:spMkLst>
        </pc:spChg>
        <pc:spChg chg="add mod">
          <ac:chgData name="Nils Kvilvang" userId="cd2cc529-e0ce-4a3b-b903-2f2c3e925162" providerId="ADAL" clId="{980E5FA9-AF2A-41EC-8493-7562D302F544}" dt="2022-05-07T07:35:31.156" v="245" actId="1076"/>
          <ac:spMkLst>
            <pc:docMk/>
            <pc:sldMk cId="1287723391" sldId="258"/>
            <ac:spMk id="16" creationId="{72C74FF2-7D4F-8215-3FEF-748E367A14B6}"/>
          </ac:spMkLst>
        </pc:spChg>
        <pc:spChg chg="add mod">
          <ac:chgData name="Nils Kvilvang" userId="cd2cc529-e0ce-4a3b-b903-2f2c3e925162" providerId="ADAL" clId="{980E5FA9-AF2A-41EC-8493-7562D302F544}" dt="2022-05-07T07:35:36.724" v="247" actId="1076"/>
          <ac:spMkLst>
            <pc:docMk/>
            <pc:sldMk cId="1287723391" sldId="258"/>
            <ac:spMk id="17" creationId="{928B4185-B458-B79A-CA88-84EF7FBAFFD7}"/>
          </ac:spMkLst>
        </pc:spChg>
        <pc:spChg chg="add mod">
          <ac:chgData name="Nils Kvilvang" userId="cd2cc529-e0ce-4a3b-b903-2f2c3e925162" providerId="ADAL" clId="{980E5FA9-AF2A-41EC-8493-7562D302F544}" dt="2022-05-07T07:35:39.613" v="249" actId="1076"/>
          <ac:spMkLst>
            <pc:docMk/>
            <pc:sldMk cId="1287723391" sldId="258"/>
            <ac:spMk id="18" creationId="{789918AC-28B7-B322-06D2-5EDAB87103A2}"/>
          </ac:spMkLst>
        </pc:spChg>
        <pc:spChg chg="add mod">
          <ac:chgData name="Nils Kvilvang" userId="cd2cc529-e0ce-4a3b-b903-2f2c3e925162" providerId="ADAL" clId="{980E5FA9-AF2A-41EC-8493-7562D302F544}" dt="2022-05-07T07:35:42.108" v="251" actId="1076"/>
          <ac:spMkLst>
            <pc:docMk/>
            <pc:sldMk cId="1287723391" sldId="258"/>
            <ac:spMk id="19" creationId="{546753AB-015C-C088-C7EB-AF59FE452FFD}"/>
          </ac:spMkLst>
        </pc:spChg>
        <pc:spChg chg="add mod">
          <ac:chgData name="Nils Kvilvang" userId="cd2cc529-e0ce-4a3b-b903-2f2c3e925162" providerId="ADAL" clId="{980E5FA9-AF2A-41EC-8493-7562D302F544}" dt="2022-05-07T07:35:59.981" v="256" actId="1076"/>
          <ac:spMkLst>
            <pc:docMk/>
            <pc:sldMk cId="1287723391" sldId="258"/>
            <ac:spMk id="20" creationId="{6FA1A1C4-41FA-691E-E2B0-3BC2434621A9}"/>
          </ac:spMkLst>
        </pc:spChg>
        <pc:spChg chg="add mod">
          <ac:chgData name="Nils Kvilvang" userId="cd2cc529-e0ce-4a3b-b903-2f2c3e925162" providerId="ADAL" clId="{980E5FA9-AF2A-41EC-8493-7562D302F544}" dt="2022-05-07T07:35:51.861" v="255" actId="1076"/>
          <ac:spMkLst>
            <pc:docMk/>
            <pc:sldMk cId="1287723391" sldId="258"/>
            <ac:spMk id="21" creationId="{414E46AE-DEA4-9DDA-BB2D-FD0005EACEA4}"/>
          </ac:spMkLst>
        </pc:spChg>
        <pc:spChg chg="add mod">
          <ac:chgData name="Nils Kvilvang" userId="cd2cc529-e0ce-4a3b-b903-2f2c3e925162" providerId="ADAL" clId="{980E5FA9-AF2A-41EC-8493-7562D302F544}" dt="2022-05-07T07:36:17.333" v="260" actId="1076"/>
          <ac:spMkLst>
            <pc:docMk/>
            <pc:sldMk cId="1287723391" sldId="258"/>
            <ac:spMk id="22" creationId="{9E32ACBD-8773-454D-409A-CF5D6163728B}"/>
          </ac:spMkLst>
        </pc:spChg>
        <pc:spChg chg="add mod">
          <ac:chgData name="Nils Kvilvang" userId="cd2cc529-e0ce-4a3b-b903-2f2c3e925162" providerId="ADAL" clId="{980E5FA9-AF2A-41EC-8493-7562D302F544}" dt="2022-05-07T07:36:19.940" v="262" actId="1076"/>
          <ac:spMkLst>
            <pc:docMk/>
            <pc:sldMk cId="1287723391" sldId="258"/>
            <ac:spMk id="23" creationId="{44E5B998-3934-CCEF-B3EA-60FEA8755E0A}"/>
          </ac:spMkLst>
        </pc:spChg>
        <pc:spChg chg="add mod">
          <ac:chgData name="Nils Kvilvang" userId="cd2cc529-e0ce-4a3b-b903-2f2c3e925162" providerId="ADAL" clId="{980E5FA9-AF2A-41EC-8493-7562D302F544}" dt="2022-05-07T07:36:23.222" v="264" actId="1076"/>
          <ac:spMkLst>
            <pc:docMk/>
            <pc:sldMk cId="1287723391" sldId="258"/>
            <ac:spMk id="24" creationId="{93C4E08F-96D9-4D58-B35D-F5D61B5B62A8}"/>
          </ac:spMkLst>
        </pc:spChg>
        <pc:spChg chg="add mod">
          <ac:chgData name="Nils Kvilvang" userId="cd2cc529-e0ce-4a3b-b903-2f2c3e925162" providerId="ADAL" clId="{980E5FA9-AF2A-41EC-8493-7562D302F544}" dt="2022-05-07T07:36:25.581" v="266" actId="1076"/>
          <ac:spMkLst>
            <pc:docMk/>
            <pc:sldMk cId="1287723391" sldId="258"/>
            <ac:spMk id="25" creationId="{7C2B7FD2-558C-1B04-4DC3-ED4219625711}"/>
          </ac:spMkLst>
        </pc:spChg>
        <pc:spChg chg="add mod">
          <ac:chgData name="Nils Kvilvang" userId="cd2cc529-e0ce-4a3b-b903-2f2c3e925162" providerId="ADAL" clId="{980E5FA9-AF2A-41EC-8493-7562D302F544}" dt="2022-05-07T07:36:28.661" v="268" actId="1076"/>
          <ac:spMkLst>
            <pc:docMk/>
            <pc:sldMk cId="1287723391" sldId="258"/>
            <ac:spMk id="26" creationId="{FCA5A831-55EC-8BFB-02CC-CCAA9C05A537}"/>
          </ac:spMkLst>
        </pc:spChg>
        <pc:spChg chg="add mod">
          <ac:chgData name="Nils Kvilvang" userId="cd2cc529-e0ce-4a3b-b903-2f2c3e925162" providerId="ADAL" clId="{980E5FA9-AF2A-41EC-8493-7562D302F544}" dt="2022-05-07T07:36:31.036" v="270" actId="1076"/>
          <ac:spMkLst>
            <pc:docMk/>
            <pc:sldMk cId="1287723391" sldId="258"/>
            <ac:spMk id="27" creationId="{7E4B1916-1A04-ED59-E882-98ACBFDD95A2}"/>
          </ac:spMkLst>
        </pc:spChg>
        <pc:spChg chg="add mod">
          <ac:chgData name="Nils Kvilvang" userId="cd2cc529-e0ce-4a3b-b903-2f2c3e925162" providerId="ADAL" clId="{980E5FA9-AF2A-41EC-8493-7562D302F544}" dt="2022-05-07T07:36:35.549" v="272" actId="1076"/>
          <ac:spMkLst>
            <pc:docMk/>
            <pc:sldMk cId="1287723391" sldId="258"/>
            <ac:spMk id="28" creationId="{CE982D1D-C015-FDBA-56BF-54449F441169}"/>
          </ac:spMkLst>
        </pc:spChg>
        <pc:spChg chg="add mod">
          <ac:chgData name="Nils Kvilvang" userId="cd2cc529-e0ce-4a3b-b903-2f2c3e925162" providerId="ADAL" clId="{980E5FA9-AF2A-41EC-8493-7562D302F544}" dt="2022-05-07T07:36:44.131" v="274" actId="1076"/>
          <ac:spMkLst>
            <pc:docMk/>
            <pc:sldMk cId="1287723391" sldId="258"/>
            <ac:spMk id="29" creationId="{21D6238E-060B-E988-AC83-598E7316F0A1}"/>
          </ac:spMkLst>
        </pc:spChg>
        <pc:spChg chg="add mod">
          <ac:chgData name="Nils Kvilvang" userId="cd2cc529-e0ce-4a3b-b903-2f2c3e925162" providerId="ADAL" clId="{980E5FA9-AF2A-41EC-8493-7562D302F544}" dt="2022-05-07T07:37:27.860" v="277" actId="207"/>
          <ac:spMkLst>
            <pc:docMk/>
            <pc:sldMk cId="1287723391" sldId="258"/>
            <ac:spMk id="30" creationId="{90272C71-3F48-1EF5-EDE0-6418172C4958}"/>
          </ac:spMkLst>
        </pc:spChg>
        <pc:spChg chg="add mod">
          <ac:chgData name="Nils Kvilvang" userId="cd2cc529-e0ce-4a3b-b903-2f2c3e925162" providerId="ADAL" clId="{980E5FA9-AF2A-41EC-8493-7562D302F544}" dt="2022-05-07T07:37:33.597" v="279" actId="1076"/>
          <ac:spMkLst>
            <pc:docMk/>
            <pc:sldMk cId="1287723391" sldId="258"/>
            <ac:spMk id="31" creationId="{331F8581-BE9F-E30E-7B39-4B03A634FCBC}"/>
          </ac:spMkLst>
        </pc:spChg>
        <pc:spChg chg="add mod">
          <ac:chgData name="Nils Kvilvang" userId="cd2cc529-e0ce-4a3b-b903-2f2c3e925162" providerId="ADAL" clId="{980E5FA9-AF2A-41EC-8493-7562D302F544}" dt="2022-05-07T07:37:35.740" v="281" actId="1076"/>
          <ac:spMkLst>
            <pc:docMk/>
            <pc:sldMk cId="1287723391" sldId="258"/>
            <ac:spMk id="32" creationId="{FEDE8C2F-9DFE-1384-454A-51576B654710}"/>
          </ac:spMkLst>
        </pc:spChg>
        <pc:spChg chg="add mod">
          <ac:chgData name="Nils Kvilvang" userId="cd2cc529-e0ce-4a3b-b903-2f2c3e925162" providerId="ADAL" clId="{980E5FA9-AF2A-41EC-8493-7562D302F544}" dt="2022-05-07T07:37:37.830" v="283" actId="1076"/>
          <ac:spMkLst>
            <pc:docMk/>
            <pc:sldMk cId="1287723391" sldId="258"/>
            <ac:spMk id="33" creationId="{01D2DA18-8912-7D4E-D81B-51CAB9F77A2D}"/>
          </ac:spMkLst>
        </pc:spChg>
        <pc:spChg chg="add mod">
          <ac:chgData name="Nils Kvilvang" userId="cd2cc529-e0ce-4a3b-b903-2f2c3e925162" providerId="ADAL" clId="{980E5FA9-AF2A-41EC-8493-7562D302F544}" dt="2022-05-07T07:37:40.021" v="285" actId="1076"/>
          <ac:spMkLst>
            <pc:docMk/>
            <pc:sldMk cId="1287723391" sldId="258"/>
            <ac:spMk id="34" creationId="{8DD38A34-02E5-ED67-63C1-DFFCAF915978}"/>
          </ac:spMkLst>
        </pc:spChg>
        <pc:spChg chg="add mod">
          <ac:chgData name="Nils Kvilvang" userId="cd2cc529-e0ce-4a3b-b903-2f2c3e925162" providerId="ADAL" clId="{980E5FA9-AF2A-41EC-8493-7562D302F544}" dt="2022-05-07T07:37:42.156" v="287" actId="1076"/>
          <ac:spMkLst>
            <pc:docMk/>
            <pc:sldMk cId="1287723391" sldId="258"/>
            <ac:spMk id="35" creationId="{99FA98F3-2617-4486-3A0D-1F15B0CE2327}"/>
          </ac:spMkLst>
        </pc:spChg>
        <pc:spChg chg="add mod">
          <ac:chgData name="Nils Kvilvang" userId="cd2cc529-e0ce-4a3b-b903-2f2c3e925162" providerId="ADAL" clId="{980E5FA9-AF2A-41EC-8493-7562D302F544}" dt="2022-05-07T07:37:45.655" v="289" actId="1076"/>
          <ac:spMkLst>
            <pc:docMk/>
            <pc:sldMk cId="1287723391" sldId="258"/>
            <ac:spMk id="36" creationId="{392DEB98-D28C-6705-3197-845025E909CE}"/>
          </ac:spMkLst>
        </pc:spChg>
        <pc:spChg chg="add mod">
          <ac:chgData name="Nils Kvilvang" userId="cd2cc529-e0ce-4a3b-b903-2f2c3e925162" providerId="ADAL" clId="{980E5FA9-AF2A-41EC-8493-7562D302F544}" dt="2022-05-07T07:37:49.083" v="291" actId="1076"/>
          <ac:spMkLst>
            <pc:docMk/>
            <pc:sldMk cId="1287723391" sldId="258"/>
            <ac:spMk id="37" creationId="{CA0984AB-081B-F344-422D-5720B9A1C973}"/>
          </ac:spMkLst>
        </pc:spChg>
        <pc:spChg chg="add mod">
          <ac:chgData name="Nils Kvilvang" userId="cd2cc529-e0ce-4a3b-b903-2f2c3e925162" providerId="ADAL" clId="{980E5FA9-AF2A-41EC-8493-7562D302F544}" dt="2022-05-07T07:37:51.970" v="292"/>
          <ac:spMkLst>
            <pc:docMk/>
            <pc:sldMk cId="1287723391" sldId="258"/>
            <ac:spMk id="38" creationId="{AE738AEE-C88E-F1C3-D64E-A1EAD000B960}"/>
          </ac:spMkLst>
        </pc:spChg>
        <pc:spChg chg="add mod">
          <ac:chgData name="Nils Kvilvang" userId="cd2cc529-e0ce-4a3b-b903-2f2c3e925162" providerId="ADAL" clId="{980E5FA9-AF2A-41EC-8493-7562D302F544}" dt="2022-05-07T07:37:58.309" v="294" actId="1076"/>
          <ac:spMkLst>
            <pc:docMk/>
            <pc:sldMk cId="1287723391" sldId="258"/>
            <ac:spMk id="39" creationId="{48F74006-290D-4F01-8446-069A9DA89F60}"/>
          </ac:spMkLst>
        </pc:spChg>
        <pc:spChg chg="add mod">
          <ac:chgData name="Nils Kvilvang" userId="cd2cc529-e0ce-4a3b-b903-2f2c3e925162" providerId="ADAL" clId="{980E5FA9-AF2A-41EC-8493-7562D302F544}" dt="2022-05-07T07:38:02.277" v="296" actId="1076"/>
          <ac:spMkLst>
            <pc:docMk/>
            <pc:sldMk cId="1287723391" sldId="258"/>
            <ac:spMk id="40" creationId="{022F22E8-4E6B-1C3D-3ECF-4639D48B6FD1}"/>
          </ac:spMkLst>
        </pc:spChg>
        <pc:spChg chg="add mod">
          <ac:chgData name="Nils Kvilvang" userId="cd2cc529-e0ce-4a3b-b903-2f2c3e925162" providerId="ADAL" clId="{980E5FA9-AF2A-41EC-8493-7562D302F544}" dt="2022-05-07T07:38:52.980" v="299" actId="207"/>
          <ac:spMkLst>
            <pc:docMk/>
            <pc:sldMk cId="1287723391" sldId="258"/>
            <ac:spMk id="41" creationId="{8352A4B7-BE1B-734D-9CCB-0274BE7DBD9C}"/>
          </ac:spMkLst>
        </pc:spChg>
        <pc:spChg chg="add mod">
          <ac:chgData name="Nils Kvilvang" userId="cd2cc529-e0ce-4a3b-b903-2f2c3e925162" providerId="ADAL" clId="{980E5FA9-AF2A-41EC-8493-7562D302F544}" dt="2022-05-07T07:39:06.190" v="303" actId="1076"/>
          <ac:spMkLst>
            <pc:docMk/>
            <pc:sldMk cId="1287723391" sldId="258"/>
            <ac:spMk id="42" creationId="{D24627F8-750B-2A10-4E63-894D7C5F038E}"/>
          </ac:spMkLst>
        </pc:spChg>
        <pc:spChg chg="add mod">
          <ac:chgData name="Nils Kvilvang" userId="cd2cc529-e0ce-4a3b-b903-2f2c3e925162" providerId="ADAL" clId="{980E5FA9-AF2A-41EC-8493-7562D302F544}" dt="2022-05-07T07:39:08.973" v="305" actId="1076"/>
          <ac:spMkLst>
            <pc:docMk/>
            <pc:sldMk cId="1287723391" sldId="258"/>
            <ac:spMk id="43" creationId="{978B8A5C-6570-5B39-ADF4-B90440221ACB}"/>
          </ac:spMkLst>
        </pc:spChg>
        <pc:spChg chg="add mod">
          <ac:chgData name="Nils Kvilvang" userId="cd2cc529-e0ce-4a3b-b903-2f2c3e925162" providerId="ADAL" clId="{980E5FA9-AF2A-41EC-8493-7562D302F544}" dt="2022-05-07T07:39:11.157" v="307" actId="1076"/>
          <ac:spMkLst>
            <pc:docMk/>
            <pc:sldMk cId="1287723391" sldId="258"/>
            <ac:spMk id="44" creationId="{570F1FB7-EFB9-1BA8-8D02-AE2CDBD48488}"/>
          </ac:spMkLst>
        </pc:spChg>
        <pc:spChg chg="add mod">
          <ac:chgData name="Nils Kvilvang" userId="cd2cc529-e0ce-4a3b-b903-2f2c3e925162" providerId="ADAL" clId="{980E5FA9-AF2A-41EC-8493-7562D302F544}" dt="2022-05-07T07:39:13.716" v="309" actId="1076"/>
          <ac:spMkLst>
            <pc:docMk/>
            <pc:sldMk cId="1287723391" sldId="258"/>
            <ac:spMk id="45" creationId="{59A2F7EC-AD2F-B302-1FC9-9D5C518880A9}"/>
          </ac:spMkLst>
        </pc:spChg>
        <pc:spChg chg="add mod">
          <ac:chgData name="Nils Kvilvang" userId="cd2cc529-e0ce-4a3b-b903-2f2c3e925162" providerId="ADAL" clId="{980E5FA9-AF2A-41EC-8493-7562D302F544}" dt="2022-05-07T07:39:19.539" v="311" actId="1076"/>
          <ac:spMkLst>
            <pc:docMk/>
            <pc:sldMk cId="1287723391" sldId="258"/>
            <ac:spMk id="46" creationId="{388419C8-4048-C5D4-0C77-4CEFDA95C796}"/>
          </ac:spMkLst>
        </pc:spChg>
        <pc:spChg chg="add mod">
          <ac:chgData name="Nils Kvilvang" userId="cd2cc529-e0ce-4a3b-b903-2f2c3e925162" providerId="ADAL" clId="{980E5FA9-AF2A-41EC-8493-7562D302F544}" dt="2022-05-07T07:39:23.974" v="313" actId="1076"/>
          <ac:spMkLst>
            <pc:docMk/>
            <pc:sldMk cId="1287723391" sldId="258"/>
            <ac:spMk id="47" creationId="{ED45567B-09C4-7FFD-BBCE-8F36F05481D9}"/>
          </ac:spMkLst>
        </pc:spChg>
        <pc:spChg chg="add mod">
          <ac:chgData name="Nils Kvilvang" userId="cd2cc529-e0ce-4a3b-b903-2f2c3e925162" providerId="ADAL" clId="{980E5FA9-AF2A-41EC-8493-7562D302F544}" dt="2022-05-07T07:39:39.270" v="315" actId="1076"/>
          <ac:spMkLst>
            <pc:docMk/>
            <pc:sldMk cId="1287723391" sldId="258"/>
            <ac:spMk id="48" creationId="{9377480C-CD2C-115A-4831-6AD9C3921D76}"/>
          </ac:spMkLst>
        </pc:spChg>
        <pc:spChg chg="add mod">
          <ac:chgData name="Nils Kvilvang" userId="cd2cc529-e0ce-4a3b-b903-2f2c3e925162" providerId="ADAL" clId="{980E5FA9-AF2A-41EC-8493-7562D302F544}" dt="2022-05-07T07:39:56.312" v="318" actId="207"/>
          <ac:spMkLst>
            <pc:docMk/>
            <pc:sldMk cId="1287723391" sldId="258"/>
            <ac:spMk id="49" creationId="{127506B2-0609-48A8-7679-22DDD5C17F78}"/>
          </ac:spMkLst>
        </pc:spChg>
        <pc:spChg chg="add mod">
          <ac:chgData name="Nils Kvilvang" userId="cd2cc529-e0ce-4a3b-b903-2f2c3e925162" providerId="ADAL" clId="{980E5FA9-AF2A-41EC-8493-7562D302F544}" dt="2022-05-07T07:40:01.318" v="320" actId="1076"/>
          <ac:spMkLst>
            <pc:docMk/>
            <pc:sldMk cId="1287723391" sldId="258"/>
            <ac:spMk id="50" creationId="{62E2AB6C-5099-89FE-0970-DA9F4A537AFF}"/>
          </ac:spMkLst>
        </pc:spChg>
        <pc:spChg chg="add mod">
          <ac:chgData name="Nils Kvilvang" userId="cd2cc529-e0ce-4a3b-b903-2f2c3e925162" providerId="ADAL" clId="{980E5FA9-AF2A-41EC-8493-7562D302F544}" dt="2022-05-07T07:40:03.294" v="322" actId="1076"/>
          <ac:spMkLst>
            <pc:docMk/>
            <pc:sldMk cId="1287723391" sldId="258"/>
            <ac:spMk id="51" creationId="{F14A66F6-3C41-82D0-A3C8-0117C6F0EA2E}"/>
          </ac:spMkLst>
        </pc:spChg>
        <pc:spChg chg="add mod">
          <ac:chgData name="Nils Kvilvang" userId="cd2cc529-e0ce-4a3b-b903-2f2c3e925162" providerId="ADAL" clId="{980E5FA9-AF2A-41EC-8493-7562D302F544}" dt="2022-05-07T07:40:05.508" v="324" actId="1076"/>
          <ac:spMkLst>
            <pc:docMk/>
            <pc:sldMk cId="1287723391" sldId="258"/>
            <ac:spMk id="52" creationId="{5AC62729-0D74-0B9B-E56E-5FC6EEC88F5A}"/>
          </ac:spMkLst>
        </pc:spChg>
        <pc:spChg chg="add mod">
          <ac:chgData name="Nils Kvilvang" userId="cd2cc529-e0ce-4a3b-b903-2f2c3e925162" providerId="ADAL" clId="{980E5FA9-AF2A-41EC-8493-7562D302F544}" dt="2022-05-07T07:40:07.863" v="326" actId="1076"/>
          <ac:spMkLst>
            <pc:docMk/>
            <pc:sldMk cId="1287723391" sldId="258"/>
            <ac:spMk id="53" creationId="{49E09F49-2726-0FC3-832B-A5DBA187461D}"/>
          </ac:spMkLst>
        </pc:spChg>
        <pc:spChg chg="add mod">
          <ac:chgData name="Nils Kvilvang" userId="cd2cc529-e0ce-4a3b-b903-2f2c3e925162" providerId="ADAL" clId="{980E5FA9-AF2A-41EC-8493-7562D302F544}" dt="2022-05-07T07:40:10.606" v="328" actId="1076"/>
          <ac:spMkLst>
            <pc:docMk/>
            <pc:sldMk cId="1287723391" sldId="258"/>
            <ac:spMk id="54" creationId="{1A307ACD-1DE7-4DA7-E046-06586FAFB202}"/>
          </ac:spMkLst>
        </pc:spChg>
        <pc:spChg chg="add mod">
          <ac:chgData name="Nils Kvilvang" userId="cd2cc529-e0ce-4a3b-b903-2f2c3e925162" providerId="ADAL" clId="{980E5FA9-AF2A-41EC-8493-7562D302F544}" dt="2022-05-07T07:40:15.116" v="330" actId="1076"/>
          <ac:spMkLst>
            <pc:docMk/>
            <pc:sldMk cId="1287723391" sldId="258"/>
            <ac:spMk id="55" creationId="{BDB24488-4DD8-7B4E-1342-3064F7C84B44}"/>
          </ac:spMkLst>
        </pc:spChg>
        <pc:spChg chg="add mod">
          <ac:chgData name="Nils Kvilvang" userId="cd2cc529-e0ce-4a3b-b903-2f2c3e925162" providerId="ADAL" clId="{980E5FA9-AF2A-41EC-8493-7562D302F544}" dt="2022-05-07T07:40:20.943" v="332" actId="1076"/>
          <ac:spMkLst>
            <pc:docMk/>
            <pc:sldMk cId="1287723391" sldId="258"/>
            <ac:spMk id="56" creationId="{48F08589-B36D-4B82-5CAA-A665E11422D5}"/>
          </ac:spMkLst>
        </pc:spChg>
        <pc:spChg chg="add mod">
          <ac:chgData name="Nils Kvilvang" userId="cd2cc529-e0ce-4a3b-b903-2f2c3e925162" providerId="ADAL" clId="{980E5FA9-AF2A-41EC-8493-7562D302F544}" dt="2022-05-07T07:40:31.476" v="334" actId="1076"/>
          <ac:spMkLst>
            <pc:docMk/>
            <pc:sldMk cId="1287723391" sldId="258"/>
            <ac:spMk id="57" creationId="{39AF310D-C5C2-E7FF-5A45-AF97E5391E1E}"/>
          </ac:spMkLst>
        </pc:spChg>
      </pc:sldChg>
      <pc:sldChg chg="delSp modSp add mod">
        <pc:chgData name="Nils Kvilvang" userId="cd2cc529-e0ce-4a3b-b903-2f2c3e925162" providerId="ADAL" clId="{980E5FA9-AF2A-41EC-8493-7562D302F544}" dt="2022-05-07T07:45:27.423" v="344" actId="478"/>
        <pc:sldMkLst>
          <pc:docMk/>
          <pc:sldMk cId="2201850036" sldId="259"/>
        </pc:sldMkLst>
        <pc:spChg chg="del">
          <ac:chgData name="Nils Kvilvang" userId="cd2cc529-e0ce-4a3b-b903-2f2c3e925162" providerId="ADAL" clId="{980E5FA9-AF2A-41EC-8493-7562D302F544}" dt="2022-05-07T07:45:08.795" v="336" actId="478"/>
          <ac:spMkLst>
            <pc:docMk/>
            <pc:sldMk cId="2201850036" sldId="259"/>
            <ac:spMk id="2" creationId="{149D5814-5437-9D3A-8934-D1F5AB91D93D}"/>
          </ac:spMkLst>
        </pc:spChg>
        <pc:spChg chg="del">
          <ac:chgData name="Nils Kvilvang" userId="cd2cc529-e0ce-4a3b-b903-2f2c3e925162" providerId="ADAL" clId="{980E5FA9-AF2A-41EC-8493-7562D302F544}" dt="2022-05-07T07:45:19.871" v="340" actId="478"/>
          <ac:spMkLst>
            <pc:docMk/>
            <pc:sldMk cId="2201850036" sldId="259"/>
            <ac:spMk id="3" creationId="{82B78F47-BEDE-D525-F7C8-779F62F6B950}"/>
          </ac:spMkLst>
        </pc:spChg>
        <pc:spChg chg="del">
          <ac:chgData name="Nils Kvilvang" userId="cd2cc529-e0ce-4a3b-b903-2f2c3e925162" providerId="ADAL" clId="{980E5FA9-AF2A-41EC-8493-7562D302F544}" dt="2022-05-07T07:45:15.714" v="338" actId="478"/>
          <ac:spMkLst>
            <pc:docMk/>
            <pc:sldMk cId="2201850036" sldId="259"/>
            <ac:spMk id="4" creationId="{5DD681A0-FAF2-EB94-3C19-B965C6D6006F}"/>
          </ac:spMkLst>
        </pc:spChg>
        <pc:spChg chg="del">
          <ac:chgData name="Nils Kvilvang" userId="cd2cc529-e0ce-4a3b-b903-2f2c3e925162" providerId="ADAL" clId="{980E5FA9-AF2A-41EC-8493-7562D302F544}" dt="2022-05-07T07:45:25.414" v="343" actId="478"/>
          <ac:spMkLst>
            <pc:docMk/>
            <pc:sldMk cId="2201850036" sldId="259"/>
            <ac:spMk id="5" creationId="{66F4A50B-9DDF-D253-54FC-F649678222E4}"/>
          </ac:spMkLst>
        </pc:spChg>
        <pc:spChg chg="del">
          <ac:chgData name="Nils Kvilvang" userId="cd2cc529-e0ce-4a3b-b903-2f2c3e925162" providerId="ADAL" clId="{980E5FA9-AF2A-41EC-8493-7562D302F544}" dt="2022-05-07T07:45:21.805" v="341" actId="478"/>
          <ac:spMkLst>
            <pc:docMk/>
            <pc:sldMk cId="2201850036" sldId="259"/>
            <ac:spMk id="6" creationId="{CC5159CE-36CC-EC41-18B7-364952BAC3A5}"/>
          </ac:spMkLst>
        </pc:spChg>
        <pc:cxnChg chg="del mod">
          <ac:chgData name="Nils Kvilvang" userId="cd2cc529-e0ce-4a3b-b903-2f2c3e925162" providerId="ADAL" clId="{980E5FA9-AF2A-41EC-8493-7562D302F544}" dt="2022-05-07T07:45:13.289" v="337" actId="478"/>
          <ac:cxnSpMkLst>
            <pc:docMk/>
            <pc:sldMk cId="2201850036" sldId="259"/>
            <ac:cxnSpMk id="8" creationId="{34A35C76-20B7-E904-E204-FEC50309FC61}"/>
          </ac:cxnSpMkLst>
        </pc:cxnChg>
        <pc:cxnChg chg="del mod">
          <ac:chgData name="Nils Kvilvang" userId="cd2cc529-e0ce-4a3b-b903-2f2c3e925162" providerId="ADAL" clId="{980E5FA9-AF2A-41EC-8493-7562D302F544}" dt="2022-05-07T07:45:17.976" v="339" actId="478"/>
          <ac:cxnSpMkLst>
            <pc:docMk/>
            <pc:sldMk cId="2201850036" sldId="259"/>
            <ac:cxnSpMk id="10" creationId="{1A22272F-33D1-04E9-F91C-D7D302531CA8}"/>
          </ac:cxnSpMkLst>
        </pc:cxnChg>
        <pc:cxnChg chg="del mod">
          <ac:chgData name="Nils Kvilvang" userId="cd2cc529-e0ce-4a3b-b903-2f2c3e925162" providerId="ADAL" clId="{980E5FA9-AF2A-41EC-8493-7562D302F544}" dt="2022-05-07T07:45:23.487" v="342" actId="478"/>
          <ac:cxnSpMkLst>
            <pc:docMk/>
            <pc:sldMk cId="2201850036" sldId="259"/>
            <ac:cxnSpMk id="12" creationId="{B0CD45A0-C270-01C9-CE70-236953A7D81B}"/>
          </ac:cxnSpMkLst>
        </pc:cxnChg>
        <pc:cxnChg chg="del mod">
          <ac:chgData name="Nils Kvilvang" userId="cd2cc529-e0ce-4a3b-b903-2f2c3e925162" providerId="ADAL" clId="{980E5FA9-AF2A-41EC-8493-7562D302F544}" dt="2022-05-07T07:45:27.423" v="344" actId="478"/>
          <ac:cxnSpMkLst>
            <pc:docMk/>
            <pc:sldMk cId="2201850036" sldId="259"/>
            <ac:cxnSpMk id="14" creationId="{72A58B0F-B0A2-25EA-EC9F-A79101CEF8A2}"/>
          </ac:cxnSpMkLst>
        </pc:cxnChg>
      </pc:sldChg>
      <pc:sldChg chg="addSp delSp modSp add mod">
        <pc:chgData name="Nils Kvilvang" userId="cd2cc529-e0ce-4a3b-b903-2f2c3e925162" providerId="ADAL" clId="{980E5FA9-AF2A-41EC-8493-7562D302F544}" dt="2022-05-07T07:50:53.125" v="542" actId="207"/>
        <pc:sldMkLst>
          <pc:docMk/>
          <pc:sldMk cId="1341686927" sldId="260"/>
        </pc:sldMkLst>
        <pc:spChg chg="add mod">
          <ac:chgData name="Nils Kvilvang" userId="cd2cc529-e0ce-4a3b-b903-2f2c3e925162" providerId="ADAL" clId="{980E5FA9-AF2A-41EC-8493-7562D302F544}" dt="2022-05-07T07:49:40.468" v="476" actId="692"/>
          <ac:spMkLst>
            <pc:docMk/>
            <pc:sldMk cId="1341686927" sldId="260"/>
            <ac:spMk id="2" creationId="{EC12DF09-941A-D1AC-62B0-CA7D1D2C79F2}"/>
          </ac:spMkLst>
        </pc:spChg>
        <pc:spChg chg="add mod">
          <ac:chgData name="Nils Kvilvang" userId="cd2cc529-e0ce-4a3b-b903-2f2c3e925162" providerId="ADAL" clId="{980E5FA9-AF2A-41EC-8493-7562D302F544}" dt="2022-05-07T07:49:28.942" v="474" actId="692"/>
          <ac:spMkLst>
            <pc:docMk/>
            <pc:sldMk cId="1341686927" sldId="260"/>
            <ac:spMk id="3" creationId="{2D4CB26E-97CF-AFFE-D67F-DA7B482B0866}"/>
          </ac:spMkLst>
        </pc:spChg>
        <pc:spChg chg="add del mod">
          <ac:chgData name="Nils Kvilvang" userId="cd2cc529-e0ce-4a3b-b903-2f2c3e925162" providerId="ADAL" clId="{980E5FA9-AF2A-41EC-8493-7562D302F544}" dt="2022-05-07T07:48:50.064" v="441" actId="478"/>
          <ac:spMkLst>
            <pc:docMk/>
            <pc:sldMk cId="1341686927" sldId="260"/>
            <ac:spMk id="4" creationId="{7060DC20-BB97-693D-DAC2-FBCB2DCCE855}"/>
          </ac:spMkLst>
        </pc:spChg>
        <pc:spChg chg="add mod">
          <ac:chgData name="Nils Kvilvang" userId="cd2cc529-e0ce-4a3b-b903-2f2c3e925162" providerId="ADAL" clId="{980E5FA9-AF2A-41EC-8493-7562D302F544}" dt="2022-05-07T07:49:33.395" v="475" actId="692"/>
          <ac:spMkLst>
            <pc:docMk/>
            <pc:sldMk cId="1341686927" sldId="260"/>
            <ac:spMk id="5" creationId="{D365FF5D-E74E-F669-2623-BE8B4D2BF82C}"/>
          </ac:spMkLst>
        </pc:spChg>
        <pc:spChg chg="add mod">
          <ac:chgData name="Nils Kvilvang" userId="cd2cc529-e0ce-4a3b-b903-2f2c3e925162" providerId="ADAL" clId="{980E5FA9-AF2A-41EC-8493-7562D302F544}" dt="2022-05-07T07:50:13.138" v="507" actId="692"/>
          <ac:spMkLst>
            <pc:docMk/>
            <pc:sldMk cId="1341686927" sldId="260"/>
            <ac:spMk id="6" creationId="{09713604-B3D4-F211-77E0-235EE491D76A}"/>
          </ac:spMkLst>
        </pc:spChg>
        <pc:spChg chg="add mod">
          <ac:chgData name="Nils Kvilvang" userId="cd2cc529-e0ce-4a3b-b903-2f2c3e925162" providerId="ADAL" clId="{980E5FA9-AF2A-41EC-8493-7562D302F544}" dt="2022-05-07T07:50:53.125" v="542" actId="207"/>
          <ac:spMkLst>
            <pc:docMk/>
            <pc:sldMk cId="1341686927" sldId="260"/>
            <ac:spMk id="8" creationId="{DA0F91D0-6498-BA3A-AE90-8EDFC8A64CD7}"/>
          </ac:spMkLst>
        </pc:spChg>
      </pc:sldChg>
      <pc:sldChg chg="addSp delSp modSp add mod">
        <pc:chgData name="Nils Kvilvang" userId="cd2cc529-e0ce-4a3b-b903-2f2c3e925162" providerId="ADAL" clId="{980E5FA9-AF2A-41EC-8493-7562D302F544}" dt="2022-05-07T08:04:13.810" v="849" actId="692"/>
        <pc:sldMkLst>
          <pc:docMk/>
          <pc:sldMk cId="317244870" sldId="261"/>
        </pc:sldMkLst>
        <pc:spChg chg="del">
          <ac:chgData name="Nils Kvilvang" userId="cd2cc529-e0ce-4a3b-b903-2f2c3e925162" providerId="ADAL" clId="{980E5FA9-AF2A-41EC-8493-7562D302F544}" dt="2022-05-07T08:01:16.474" v="547" actId="478"/>
          <ac:spMkLst>
            <pc:docMk/>
            <pc:sldMk cId="317244870" sldId="261"/>
            <ac:spMk id="2" creationId="{EC12DF09-941A-D1AC-62B0-CA7D1D2C79F2}"/>
          </ac:spMkLst>
        </pc:spChg>
        <pc:spChg chg="del">
          <ac:chgData name="Nils Kvilvang" userId="cd2cc529-e0ce-4a3b-b903-2f2c3e925162" providerId="ADAL" clId="{980E5FA9-AF2A-41EC-8493-7562D302F544}" dt="2022-05-07T08:01:14.594" v="546" actId="478"/>
          <ac:spMkLst>
            <pc:docMk/>
            <pc:sldMk cId="317244870" sldId="261"/>
            <ac:spMk id="3" creationId="{2D4CB26E-97CF-AFFE-D67F-DA7B482B0866}"/>
          </ac:spMkLst>
        </pc:spChg>
        <pc:spChg chg="add del">
          <ac:chgData name="Nils Kvilvang" userId="cd2cc529-e0ce-4a3b-b903-2f2c3e925162" providerId="ADAL" clId="{980E5FA9-AF2A-41EC-8493-7562D302F544}" dt="2022-05-07T08:02:10.204" v="582" actId="478"/>
          <ac:spMkLst>
            <pc:docMk/>
            <pc:sldMk cId="317244870" sldId="261"/>
            <ac:spMk id="4" creationId="{D5F9EFEC-DB17-0067-CE55-73C6C56CC883}"/>
          </ac:spMkLst>
        </pc:spChg>
        <pc:spChg chg="del">
          <ac:chgData name="Nils Kvilvang" userId="cd2cc529-e0ce-4a3b-b903-2f2c3e925162" providerId="ADAL" clId="{980E5FA9-AF2A-41EC-8493-7562D302F544}" dt="2022-05-07T08:01:12.628" v="545" actId="478"/>
          <ac:spMkLst>
            <pc:docMk/>
            <pc:sldMk cId="317244870" sldId="261"/>
            <ac:spMk id="5" creationId="{D365FF5D-E74E-F669-2623-BE8B4D2BF82C}"/>
          </ac:spMkLst>
        </pc:spChg>
        <pc:spChg chg="del">
          <ac:chgData name="Nils Kvilvang" userId="cd2cc529-e0ce-4a3b-b903-2f2c3e925162" providerId="ADAL" clId="{980E5FA9-AF2A-41EC-8493-7562D302F544}" dt="2022-05-07T08:01:06.981" v="544" actId="478"/>
          <ac:spMkLst>
            <pc:docMk/>
            <pc:sldMk cId="317244870" sldId="261"/>
            <ac:spMk id="8" creationId="{DA0F91D0-6498-BA3A-AE90-8EDFC8A64CD7}"/>
          </ac:spMkLst>
        </pc:spChg>
        <pc:spChg chg="add mod ord">
          <ac:chgData name="Nils Kvilvang" userId="cd2cc529-e0ce-4a3b-b903-2f2c3e925162" providerId="ADAL" clId="{980E5FA9-AF2A-41EC-8493-7562D302F544}" dt="2022-05-07T08:02:07.704" v="581" actId="167"/>
          <ac:spMkLst>
            <pc:docMk/>
            <pc:sldMk cId="317244870" sldId="261"/>
            <ac:spMk id="9" creationId="{856C8595-9119-E2C3-A520-258736074BD9}"/>
          </ac:spMkLst>
        </pc:spChg>
        <pc:spChg chg="add mod">
          <ac:chgData name="Nils Kvilvang" userId="cd2cc529-e0ce-4a3b-b903-2f2c3e925162" providerId="ADAL" clId="{980E5FA9-AF2A-41EC-8493-7562D302F544}" dt="2022-05-07T08:02:49.013" v="692" actId="207"/>
          <ac:spMkLst>
            <pc:docMk/>
            <pc:sldMk cId="317244870" sldId="261"/>
            <ac:spMk id="10" creationId="{9D1C17E9-BA86-A8F7-250C-46A2C790DF98}"/>
          </ac:spMkLst>
        </pc:spChg>
        <pc:spChg chg="add mod">
          <ac:chgData name="Nils Kvilvang" userId="cd2cc529-e0ce-4a3b-b903-2f2c3e925162" providerId="ADAL" clId="{980E5FA9-AF2A-41EC-8493-7562D302F544}" dt="2022-05-07T08:03:23.069" v="742" actId="207"/>
          <ac:spMkLst>
            <pc:docMk/>
            <pc:sldMk cId="317244870" sldId="261"/>
            <ac:spMk id="11" creationId="{7D28ED4A-CE89-09CE-4AD1-F259C337A0FF}"/>
          </ac:spMkLst>
        </pc:spChg>
        <pc:spChg chg="add mod">
          <ac:chgData name="Nils Kvilvang" userId="cd2cc529-e0ce-4a3b-b903-2f2c3e925162" providerId="ADAL" clId="{980E5FA9-AF2A-41EC-8493-7562D302F544}" dt="2022-05-07T08:03:51.429" v="816" actId="692"/>
          <ac:spMkLst>
            <pc:docMk/>
            <pc:sldMk cId="317244870" sldId="261"/>
            <ac:spMk id="12" creationId="{C5C2D747-46FC-2A71-20F5-EF5CB65DF707}"/>
          </ac:spMkLst>
        </pc:spChg>
        <pc:spChg chg="add mod">
          <ac:chgData name="Nils Kvilvang" userId="cd2cc529-e0ce-4a3b-b903-2f2c3e925162" providerId="ADAL" clId="{980E5FA9-AF2A-41EC-8493-7562D302F544}" dt="2022-05-07T08:04:13.810" v="849" actId="692"/>
          <ac:spMkLst>
            <pc:docMk/>
            <pc:sldMk cId="317244870" sldId="261"/>
            <ac:spMk id="14" creationId="{0591184F-7FCA-5305-1F10-4BCE400F884E}"/>
          </ac:spMkLst>
        </pc:spChg>
        <pc:spChg chg="mod">
          <ac:chgData name="Nils Kvilvang" userId="cd2cc529-e0ce-4a3b-b903-2f2c3e925162" providerId="ADAL" clId="{980E5FA9-AF2A-41EC-8493-7562D302F544}" dt="2022-05-07T08:01:27.041" v="548" actId="207"/>
          <ac:spMkLst>
            <pc:docMk/>
            <pc:sldMk cId="317244870" sldId="261"/>
            <ac:spMk id="28" creationId="{CE982D1D-C015-FDBA-56BF-54449F441169}"/>
          </ac:spMkLst>
        </pc:spChg>
        <pc:spChg chg="mod">
          <ac:chgData name="Nils Kvilvang" userId="cd2cc529-e0ce-4a3b-b903-2f2c3e925162" providerId="ADAL" clId="{980E5FA9-AF2A-41EC-8493-7562D302F544}" dt="2022-05-07T08:01:27.041" v="548" actId="207"/>
          <ac:spMkLst>
            <pc:docMk/>
            <pc:sldMk cId="317244870" sldId="261"/>
            <ac:spMk id="29" creationId="{21D6238E-060B-E988-AC83-598E7316F0A1}"/>
          </ac:spMkLst>
        </pc:spChg>
        <pc:spChg chg="mod">
          <ac:chgData name="Nils Kvilvang" userId="cd2cc529-e0ce-4a3b-b903-2f2c3e925162" providerId="ADAL" clId="{980E5FA9-AF2A-41EC-8493-7562D302F544}" dt="2022-05-07T08:01:27.041" v="548" actId="207"/>
          <ac:spMkLst>
            <pc:docMk/>
            <pc:sldMk cId="317244870" sldId="261"/>
            <ac:spMk id="39" creationId="{48F74006-290D-4F01-8446-069A9DA89F60}"/>
          </ac:spMkLst>
        </pc:spChg>
        <pc:spChg chg="mod">
          <ac:chgData name="Nils Kvilvang" userId="cd2cc529-e0ce-4a3b-b903-2f2c3e925162" providerId="ADAL" clId="{980E5FA9-AF2A-41EC-8493-7562D302F544}" dt="2022-05-07T08:01:27.041" v="548" actId="207"/>
          <ac:spMkLst>
            <pc:docMk/>
            <pc:sldMk cId="317244870" sldId="261"/>
            <ac:spMk id="40" creationId="{022F22E8-4E6B-1C3D-3ECF-4639D48B6FD1}"/>
          </ac:spMkLst>
        </pc:spChg>
        <pc:spChg chg="mod">
          <ac:chgData name="Nils Kvilvang" userId="cd2cc529-e0ce-4a3b-b903-2f2c3e925162" providerId="ADAL" clId="{980E5FA9-AF2A-41EC-8493-7562D302F544}" dt="2022-05-07T08:01:27.041" v="548" actId="207"/>
          <ac:spMkLst>
            <pc:docMk/>
            <pc:sldMk cId="317244870" sldId="261"/>
            <ac:spMk id="46" creationId="{388419C8-4048-C5D4-0C77-4CEFDA95C796}"/>
          </ac:spMkLst>
        </pc:spChg>
        <pc:spChg chg="mod">
          <ac:chgData name="Nils Kvilvang" userId="cd2cc529-e0ce-4a3b-b903-2f2c3e925162" providerId="ADAL" clId="{980E5FA9-AF2A-41EC-8493-7562D302F544}" dt="2022-05-07T08:01:27.041" v="548" actId="207"/>
          <ac:spMkLst>
            <pc:docMk/>
            <pc:sldMk cId="317244870" sldId="261"/>
            <ac:spMk id="57" creationId="{39AF310D-C5C2-E7FF-5A45-AF97E5391E1E}"/>
          </ac:spMkLst>
        </pc:spChg>
      </pc:sldChg>
      <pc:sldChg chg="addSp delSp modSp new mod">
        <pc:chgData name="Nils Kvilvang" userId="cd2cc529-e0ce-4a3b-b903-2f2c3e925162" providerId="ADAL" clId="{980E5FA9-AF2A-41EC-8493-7562D302F544}" dt="2022-05-07T10:33:40.659" v="953" actId="692"/>
        <pc:sldMkLst>
          <pc:docMk/>
          <pc:sldMk cId="157697457" sldId="262"/>
        </pc:sldMkLst>
        <pc:spChg chg="add mod">
          <ac:chgData name="Nils Kvilvang" userId="cd2cc529-e0ce-4a3b-b903-2f2c3e925162" providerId="ADAL" clId="{980E5FA9-AF2A-41EC-8493-7562D302F544}" dt="2022-05-07T10:30:49.828" v="869" actId="692"/>
          <ac:spMkLst>
            <pc:docMk/>
            <pc:sldMk cId="157697457" sldId="262"/>
            <ac:spMk id="11" creationId="{0C476052-12E6-C04C-2B14-701F16729B80}"/>
          </ac:spMkLst>
        </pc:spChg>
        <pc:spChg chg="add mod">
          <ac:chgData name="Nils Kvilvang" userId="cd2cc529-e0ce-4a3b-b903-2f2c3e925162" providerId="ADAL" clId="{980E5FA9-AF2A-41EC-8493-7562D302F544}" dt="2022-05-07T10:31:00.165" v="872" actId="688"/>
          <ac:spMkLst>
            <pc:docMk/>
            <pc:sldMk cId="157697457" sldId="262"/>
            <ac:spMk id="12" creationId="{E3AE215F-9E9B-4D60-640A-B6257343A77B}"/>
          </ac:spMkLst>
        </pc:spChg>
        <pc:spChg chg="add mod">
          <ac:chgData name="Nils Kvilvang" userId="cd2cc529-e0ce-4a3b-b903-2f2c3e925162" providerId="ADAL" clId="{980E5FA9-AF2A-41EC-8493-7562D302F544}" dt="2022-05-07T10:31:12.981" v="888" actId="1076"/>
          <ac:spMkLst>
            <pc:docMk/>
            <pc:sldMk cId="157697457" sldId="262"/>
            <ac:spMk id="13" creationId="{7BBEC8E8-E587-F54D-7326-8C777F6F7918}"/>
          </ac:spMkLst>
        </pc:spChg>
        <pc:spChg chg="add mod">
          <ac:chgData name="Nils Kvilvang" userId="cd2cc529-e0ce-4a3b-b903-2f2c3e925162" providerId="ADAL" clId="{980E5FA9-AF2A-41EC-8493-7562D302F544}" dt="2022-05-07T10:31:27.398" v="891" actId="1076"/>
          <ac:spMkLst>
            <pc:docMk/>
            <pc:sldMk cId="157697457" sldId="262"/>
            <ac:spMk id="14" creationId="{A3925D4A-56ED-BBE5-25CE-0F9BBB576387}"/>
          </ac:spMkLst>
        </pc:spChg>
        <pc:spChg chg="add mod">
          <ac:chgData name="Nils Kvilvang" userId="cd2cc529-e0ce-4a3b-b903-2f2c3e925162" providerId="ADAL" clId="{980E5FA9-AF2A-41EC-8493-7562D302F544}" dt="2022-05-07T10:31:28.419" v="892"/>
          <ac:spMkLst>
            <pc:docMk/>
            <pc:sldMk cId="157697457" sldId="262"/>
            <ac:spMk id="15" creationId="{9CD853F2-4203-ABE2-1820-BA6A1C337A1A}"/>
          </ac:spMkLst>
        </pc:spChg>
        <pc:spChg chg="add mod">
          <ac:chgData name="Nils Kvilvang" userId="cd2cc529-e0ce-4a3b-b903-2f2c3e925162" providerId="ADAL" clId="{980E5FA9-AF2A-41EC-8493-7562D302F544}" dt="2022-05-07T10:31:28.612" v="893"/>
          <ac:spMkLst>
            <pc:docMk/>
            <pc:sldMk cId="157697457" sldId="262"/>
            <ac:spMk id="16" creationId="{61AB079E-0B1B-B194-1ADC-851389707246}"/>
          </ac:spMkLst>
        </pc:spChg>
        <pc:spChg chg="add mod">
          <ac:chgData name="Nils Kvilvang" userId="cd2cc529-e0ce-4a3b-b903-2f2c3e925162" providerId="ADAL" clId="{980E5FA9-AF2A-41EC-8493-7562D302F544}" dt="2022-05-07T10:31:34.613" v="897" actId="1076"/>
          <ac:spMkLst>
            <pc:docMk/>
            <pc:sldMk cId="157697457" sldId="262"/>
            <ac:spMk id="17" creationId="{6A6F6F83-D996-71AC-FE3A-7A26FD15B8F1}"/>
          </ac:spMkLst>
        </pc:spChg>
        <pc:spChg chg="add mod">
          <ac:chgData name="Nils Kvilvang" userId="cd2cc529-e0ce-4a3b-b903-2f2c3e925162" providerId="ADAL" clId="{980E5FA9-AF2A-41EC-8493-7562D302F544}" dt="2022-05-07T10:31:30.990" v="896" actId="1076"/>
          <ac:spMkLst>
            <pc:docMk/>
            <pc:sldMk cId="157697457" sldId="262"/>
            <ac:spMk id="18" creationId="{8D345974-0E24-1768-134C-804035BE6198}"/>
          </ac:spMkLst>
        </pc:spChg>
        <pc:spChg chg="add mod">
          <ac:chgData name="Nils Kvilvang" userId="cd2cc529-e0ce-4a3b-b903-2f2c3e925162" providerId="ADAL" clId="{980E5FA9-AF2A-41EC-8493-7562D302F544}" dt="2022-05-07T10:31:40.941" v="899" actId="1076"/>
          <ac:spMkLst>
            <pc:docMk/>
            <pc:sldMk cId="157697457" sldId="262"/>
            <ac:spMk id="19" creationId="{0C2D06C3-7B68-7CCE-B697-F8C64CEBF600}"/>
          </ac:spMkLst>
        </pc:spChg>
        <pc:spChg chg="add mod">
          <ac:chgData name="Nils Kvilvang" userId="cd2cc529-e0ce-4a3b-b903-2f2c3e925162" providerId="ADAL" clId="{980E5FA9-AF2A-41EC-8493-7562D302F544}" dt="2022-05-07T10:31:50.035" v="902" actId="207"/>
          <ac:spMkLst>
            <pc:docMk/>
            <pc:sldMk cId="157697457" sldId="262"/>
            <ac:spMk id="20" creationId="{14EC222C-E1F1-07EF-D10A-DA3E06730046}"/>
          </ac:spMkLst>
        </pc:spChg>
        <pc:spChg chg="add mod">
          <ac:chgData name="Nils Kvilvang" userId="cd2cc529-e0ce-4a3b-b903-2f2c3e925162" providerId="ADAL" clId="{980E5FA9-AF2A-41EC-8493-7562D302F544}" dt="2022-05-07T10:31:53.620" v="903"/>
          <ac:spMkLst>
            <pc:docMk/>
            <pc:sldMk cId="157697457" sldId="262"/>
            <ac:spMk id="21" creationId="{39D64F6A-605C-2FDD-9D19-0CE37DAFB0EE}"/>
          </ac:spMkLst>
        </pc:spChg>
        <pc:spChg chg="add mod">
          <ac:chgData name="Nils Kvilvang" userId="cd2cc529-e0ce-4a3b-b903-2f2c3e925162" providerId="ADAL" clId="{980E5FA9-AF2A-41EC-8493-7562D302F544}" dt="2022-05-07T10:31:53.795" v="904"/>
          <ac:spMkLst>
            <pc:docMk/>
            <pc:sldMk cId="157697457" sldId="262"/>
            <ac:spMk id="22" creationId="{DFB21F96-5C6F-5C45-D85B-1A903C317F74}"/>
          </ac:spMkLst>
        </pc:spChg>
        <pc:spChg chg="add mod">
          <ac:chgData name="Nils Kvilvang" userId="cd2cc529-e0ce-4a3b-b903-2f2c3e925162" providerId="ADAL" clId="{980E5FA9-AF2A-41EC-8493-7562D302F544}" dt="2022-05-07T10:32:02.238" v="912" actId="1076"/>
          <ac:spMkLst>
            <pc:docMk/>
            <pc:sldMk cId="157697457" sldId="262"/>
            <ac:spMk id="23" creationId="{5514A58F-799C-2908-EB40-7FDA8EF1E2A3}"/>
          </ac:spMkLst>
        </pc:spChg>
        <pc:spChg chg="add mod">
          <ac:chgData name="Nils Kvilvang" userId="cd2cc529-e0ce-4a3b-b903-2f2c3e925162" providerId="ADAL" clId="{980E5FA9-AF2A-41EC-8493-7562D302F544}" dt="2022-05-07T10:31:59.975" v="911" actId="1076"/>
          <ac:spMkLst>
            <pc:docMk/>
            <pc:sldMk cId="157697457" sldId="262"/>
            <ac:spMk id="24" creationId="{62458F4B-8654-A7CE-20D7-9AF205EBB9F3}"/>
          </ac:spMkLst>
        </pc:spChg>
        <pc:spChg chg="add mod">
          <ac:chgData name="Nils Kvilvang" userId="cd2cc529-e0ce-4a3b-b903-2f2c3e925162" providerId="ADAL" clId="{980E5FA9-AF2A-41EC-8493-7562D302F544}" dt="2022-05-07T10:31:58.198" v="910" actId="1076"/>
          <ac:spMkLst>
            <pc:docMk/>
            <pc:sldMk cId="157697457" sldId="262"/>
            <ac:spMk id="25" creationId="{D693E416-8B9B-DD5E-F11A-D2BE214AE3C1}"/>
          </ac:spMkLst>
        </pc:spChg>
        <pc:spChg chg="add mod">
          <ac:chgData name="Nils Kvilvang" userId="cd2cc529-e0ce-4a3b-b903-2f2c3e925162" providerId="ADAL" clId="{980E5FA9-AF2A-41EC-8493-7562D302F544}" dt="2022-05-07T10:31:55.806" v="909" actId="1076"/>
          <ac:spMkLst>
            <pc:docMk/>
            <pc:sldMk cId="157697457" sldId="262"/>
            <ac:spMk id="26" creationId="{A0BD062C-5101-86D1-5396-89956E234177}"/>
          </ac:spMkLst>
        </pc:spChg>
        <pc:spChg chg="add mod">
          <ac:chgData name="Nils Kvilvang" userId="cd2cc529-e0ce-4a3b-b903-2f2c3e925162" providerId="ADAL" clId="{980E5FA9-AF2A-41EC-8493-7562D302F544}" dt="2022-05-07T10:32:20.254" v="927" actId="1076"/>
          <ac:spMkLst>
            <pc:docMk/>
            <pc:sldMk cId="157697457" sldId="262"/>
            <ac:spMk id="27" creationId="{26F11BEB-C1E9-2F68-1668-54CC56903054}"/>
          </ac:spMkLst>
        </pc:spChg>
        <pc:spChg chg="add mod">
          <ac:chgData name="Nils Kvilvang" userId="cd2cc529-e0ce-4a3b-b903-2f2c3e925162" providerId="ADAL" clId="{980E5FA9-AF2A-41EC-8493-7562D302F544}" dt="2022-05-07T10:32:29.983" v="929" actId="1076"/>
          <ac:spMkLst>
            <pc:docMk/>
            <pc:sldMk cId="157697457" sldId="262"/>
            <ac:spMk id="32" creationId="{BA192814-3F71-6937-0B23-584AF2E9C1DB}"/>
          </ac:spMkLst>
        </pc:spChg>
        <pc:spChg chg="add del mod">
          <ac:chgData name="Nils Kvilvang" userId="cd2cc529-e0ce-4a3b-b903-2f2c3e925162" providerId="ADAL" clId="{980E5FA9-AF2A-41EC-8493-7562D302F544}" dt="2022-05-07T10:33:20.831" v="946" actId="478"/>
          <ac:spMkLst>
            <pc:docMk/>
            <pc:sldMk cId="157697457" sldId="262"/>
            <ac:spMk id="33" creationId="{DEF79060-8E8C-71D8-51CE-87453551B809}"/>
          </ac:spMkLst>
        </pc:spChg>
        <pc:spChg chg="add mod">
          <ac:chgData name="Nils Kvilvang" userId="cd2cc529-e0ce-4a3b-b903-2f2c3e925162" providerId="ADAL" clId="{980E5FA9-AF2A-41EC-8493-7562D302F544}" dt="2022-05-07T10:32:29.983" v="929" actId="1076"/>
          <ac:spMkLst>
            <pc:docMk/>
            <pc:sldMk cId="157697457" sldId="262"/>
            <ac:spMk id="34" creationId="{F6B18F0A-C960-855A-A02D-450C5A0D66CA}"/>
          </ac:spMkLst>
        </pc:spChg>
        <pc:spChg chg="add mod">
          <ac:chgData name="Nils Kvilvang" userId="cd2cc529-e0ce-4a3b-b903-2f2c3e925162" providerId="ADAL" clId="{980E5FA9-AF2A-41EC-8493-7562D302F544}" dt="2022-05-07T10:32:29.983" v="929" actId="1076"/>
          <ac:spMkLst>
            <pc:docMk/>
            <pc:sldMk cId="157697457" sldId="262"/>
            <ac:spMk id="35" creationId="{929BE378-AF30-C199-6D5C-049528B84756}"/>
          </ac:spMkLst>
        </pc:spChg>
        <pc:spChg chg="add mod">
          <ac:chgData name="Nils Kvilvang" userId="cd2cc529-e0ce-4a3b-b903-2f2c3e925162" providerId="ADAL" clId="{980E5FA9-AF2A-41EC-8493-7562D302F544}" dt="2022-05-07T10:32:29.983" v="929" actId="1076"/>
          <ac:spMkLst>
            <pc:docMk/>
            <pc:sldMk cId="157697457" sldId="262"/>
            <ac:spMk id="36" creationId="{098E2AD7-90B7-72FB-526C-2DF45DA795D1}"/>
          </ac:spMkLst>
        </pc:spChg>
        <pc:spChg chg="add mod">
          <ac:chgData name="Nils Kvilvang" userId="cd2cc529-e0ce-4a3b-b903-2f2c3e925162" providerId="ADAL" clId="{980E5FA9-AF2A-41EC-8493-7562D302F544}" dt="2022-05-07T10:32:29.983" v="929" actId="1076"/>
          <ac:spMkLst>
            <pc:docMk/>
            <pc:sldMk cId="157697457" sldId="262"/>
            <ac:spMk id="37" creationId="{79F571A4-12E6-06BD-E655-530B09E2BF39}"/>
          </ac:spMkLst>
        </pc:spChg>
        <pc:spChg chg="add mod">
          <ac:chgData name="Nils Kvilvang" userId="cd2cc529-e0ce-4a3b-b903-2f2c3e925162" providerId="ADAL" clId="{980E5FA9-AF2A-41EC-8493-7562D302F544}" dt="2022-05-07T10:32:29.983" v="929" actId="1076"/>
          <ac:spMkLst>
            <pc:docMk/>
            <pc:sldMk cId="157697457" sldId="262"/>
            <ac:spMk id="38" creationId="{11055BF9-8133-105A-6D53-153008868E6D}"/>
          </ac:spMkLst>
        </pc:spChg>
        <pc:spChg chg="add mod">
          <ac:chgData name="Nils Kvilvang" userId="cd2cc529-e0ce-4a3b-b903-2f2c3e925162" providerId="ADAL" clId="{980E5FA9-AF2A-41EC-8493-7562D302F544}" dt="2022-05-07T10:32:29.983" v="929" actId="1076"/>
          <ac:spMkLst>
            <pc:docMk/>
            <pc:sldMk cId="157697457" sldId="262"/>
            <ac:spMk id="39" creationId="{BB09876A-785D-B3AC-B697-8F842E9694D4}"/>
          </ac:spMkLst>
        </pc:spChg>
        <pc:spChg chg="add mod">
          <ac:chgData name="Nils Kvilvang" userId="cd2cc529-e0ce-4a3b-b903-2f2c3e925162" providerId="ADAL" clId="{980E5FA9-AF2A-41EC-8493-7562D302F544}" dt="2022-05-07T10:32:29.983" v="929" actId="1076"/>
          <ac:spMkLst>
            <pc:docMk/>
            <pc:sldMk cId="157697457" sldId="262"/>
            <ac:spMk id="40" creationId="{C60E015C-11CB-2357-9074-BAB6B1880515}"/>
          </ac:spMkLst>
        </pc:spChg>
        <pc:spChg chg="add mod">
          <ac:chgData name="Nils Kvilvang" userId="cd2cc529-e0ce-4a3b-b903-2f2c3e925162" providerId="ADAL" clId="{980E5FA9-AF2A-41EC-8493-7562D302F544}" dt="2022-05-07T10:33:12.142" v="943" actId="1076"/>
          <ac:spMkLst>
            <pc:docMk/>
            <pc:sldMk cId="157697457" sldId="262"/>
            <ac:spMk id="41" creationId="{E5F48884-7D6A-7E97-761C-FEACD85592C3}"/>
          </ac:spMkLst>
        </pc:spChg>
        <pc:spChg chg="add mod">
          <ac:chgData name="Nils Kvilvang" userId="cd2cc529-e0ce-4a3b-b903-2f2c3e925162" providerId="ADAL" clId="{980E5FA9-AF2A-41EC-8493-7562D302F544}" dt="2022-05-07T10:33:12.142" v="943" actId="1076"/>
          <ac:spMkLst>
            <pc:docMk/>
            <pc:sldMk cId="157697457" sldId="262"/>
            <ac:spMk id="42" creationId="{B7423352-5E0D-7459-9F62-06F3E4B08693}"/>
          </ac:spMkLst>
        </pc:spChg>
        <pc:spChg chg="add mod">
          <ac:chgData name="Nils Kvilvang" userId="cd2cc529-e0ce-4a3b-b903-2f2c3e925162" providerId="ADAL" clId="{980E5FA9-AF2A-41EC-8493-7562D302F544}" dt="2022-05-07T10:33:12.142" v="943" actId="1076"/>
          <ac:spMkLst>
            <pc:docMk/>
            <pc:sldMk cId="157697457" sldId="262"/>
            <ac:spMk id="43" creationId="{1AC85B1B-7CBF-CEA9-4B1B-AD3BAECE60C7}"/>
          </ac:spMkLst>
        </pc:spChg>
        <pc:spChg chg="add mod">
          <ac:chgData name="Nils Kvilvang" userId="cd2cc529-e0ce-4a3b-b903-2f2c3e925162" providerId="ADAL" clId="{980E5FA9-AF2A-41EC-8493-7562D302F544}" dt="2022-05-07T10:33:12.142" v="943" actId="1076"/>
          <ac:spMkLst>
            <pc:docMk/>
            <pc:sldMk cId="157697457" sldId="262"/>
            <ac:spMk id="44" creationId="{FF1CE967-8987-3E1E-4198-7B4AEFFEAC0A}"/>
          </ac:spMkLst>
        </pc:spChg>
        <pc:spChg chg="add mod">
          <ac:chgData name="Nils Kvilvang" userId="cd2cc529-e0ce-4a3b-b903-2f2c3e925162" providerId="ADAL" clId="{980E5FA9-AF2A-41EC-8493-7562D302F544}" dt="2022-05-07T10:33:12.142" v="943" actId="1076"/>
          <ac:spMkLst>
            <pc:docMk/>
            <pc:sldMk cId="157697457" sldId="262"/>
            <ac:spMk id="45" creationId="{545B7951-5F2C-FEAC-59BF-9AAD69804D07}"/>
          </ac:spMkLst>
        </pc:spChg>
        <pc:spChg chg="add mod">
          <ac:chgData name="Nils Kvilvang" userId="cd2cc529-e0ce-4a3b-b903-2f2c3e925162" providerId="ADAL" clId="{980E5FA9-AF2A-41EC-8493-7562D302F544}" dt="2022-05-07T10:33:12.142" v="943" actId="1076"/>
          <ac:spMkLst>
            <pc:docMk/>
            <pc:sldMk cId="157697457" sldId="262"/>
            <ac:spMk id="46" creationId="{B4E98647-37E0-2E36-D5C1-6D82CA6EAD64}"/>
          </ac:spMkLst>
        </pc:spChg>
        <pc:spChg chg="add mod">
          <ac:chgData name="Nils Kvilvang" userId="cd2cc529-e0ce-4a3b-b903-2f2c3e925162" providerId="ADAL" clId="{980E5FA9-AF2A-41EC-8493-7562D302F544}" dt="2022-05-07T10:33:12.142" v="943" actId="1076"/>
          <ac:spMkLst>
            <pc:docMk/>
            <pc:sldMk cId="157697457" sldId="262"/>
            <ac:spMk id="47" creationId="{DE739C8E-59A7-6678-30A0-211945B2B4F2}"/>
          </ac:spMkLst>
        </pc:spChg>
        <pc:spChg chg="add mod">
          <ac:chgData name="Nils Kvilvang" userId="cd2cc529-e0ce-4a3b-b903-2f2c3e925162" providerId="ADAL" clId="{980E5FA9-AF2A-41EC-8493-7562D302F544}" dt="2022-05-07T10:32:36.871" v="936" actId="1076"/>
          <ac:spMkLst>
            <pc:docMk/>
            <pc:sldMk cId="157697457" sldId="262"/>
            <ac:spMk id="48" creationId="{2A3309C1-ED14-6F25-C670-67D3D70440C2}"/>
          </ac:spMkLst>
        </pc:spChg>
        <pc:spChg chg="add mod">
          <ac:chgData name="Nils Kvilvang" userId="cd2cc529-e0ce-4a3b-b903-2f2c3e925162" providerId="ADAL" clId="{980E5FA9-AF2A-41EC-8493-7562D302F544}" dt="2022-05-07T10:33:40.659" v="953" actId="692"/>
          <ac:spMkLst>
            <pc:docMk/>
            <pc:sldMk cId="157697457" sldId="262"/>
            <ac:spMk id="51" creationId="{7AB511D6-767F-046E-277C-65174E8E6B36}"/>
          </ac:spMkLst>
        </pc:spChg>
        <pc:cxnChg chg="add mod">
          <ac:chgData name="Nils Kvilvang" userId="cd2cc529-e0ce-4a3b-b903-2f2c3e925162" providerId="ADAL" clId="{980E5FA9-AF2A-41EC-8493-7562D302F544}" dt="2022-05-07T10:29:26.728" v="854" actId="1076"/>
          <ac:cxnSpMkLst>
            <pc:docMk/>
            <pc:sldMk cId="157697457" sldId="262"/>
            <ac:cxnSpMk id="3" creationId="{77565A6E-4C3E-D7E5-030A-E1C681AFDC7C}"/>
          </ac:cxnSpMkLst>
        </pc:cxnChg>
        <pc:cxnChg chg="add mod">
          <ac:chgData name="Nils Kvilvang" userId="cd2cc529-e0ce-4a3b-b903-2f2c3e925162" providerId="ADAL" clId="{980E5FA9-AF2A-41EC-8493-7562D302F544}" dt="2022-05-07T10:29:20.761" v="853" actId="692"/>
          <ac:cxnSpMkLst>
            <pc:docMk/>
            <pc:sldMk cId="157697457" sldId="262"/>
            <ac:cxnSpMk id="5" creationId="{E9891461-0DCA-3F5D-B463-EC9097F6E3DF}"/>
          </ac:cxnSpMkLst>
        </pc:cxnChg>
        <pc:cxnChg chg="add mod">
          <ac:chgData name="Nils Kvilvang" userId="cd2cc529-e0ce-4a3b-b903-2f2c3e925162" providerId="ADAL" clId="{980E5FA9-AF2A-41EC-8493-7562D302F544}" dt="2022-05-07T10:29:49.749" v="857" actId="692"/>
          <ac:cxnSpMkLst>
            <pc:docMk/>
            <pc:sldMk cId="157697457" sldId="262"/>
            <ac:cxnSpMk id="7" creationId="{3832B0B1-76B4-9915-FF81-6A6A0C375F83}"/>
          </ac:cxnSpMkLst>
        </pc:cxnChg>
        <pc:cxnChg chg="add mod">
          <ac:chgData name="Nils Kvilvang" userId="cd2cc529-e0ce-4a3b-b903-2f2c3e925162" providerId="ADAL" clId="{980E5FA9-AF2A-41EC-8493-7562D302F544}" dt="2022-05-07T10:30:14.062" v="862" actId="1076"/>
          <ac:cxnSpMkLst>
            <pc:docMk/>
            <pc:sldMk cId="157697457" sldId="262"/>
            <ac:cxnSpMk id="8" creationId="{D4560AB4-29A2-C7A3-1EF4-5449BD38FBD1}"/>
          </ac:cxnSpMkLst>
        </pc:cxnChg>
        <pc:cxnChg chg="add mod">
          <ac:chgData name="Nils Kvilvang" userId="cd2cc529-e0ce-4a3b-b903-2f2c3e925162" providerId="ADAL" clId="{980E5FA9-AF2A-41EC-8493-7562D302F544}" dt="2022-05-07T10:32:29.983" v="929" actId="1076"/>
          <ac:cxnSpMkLst>
            <pc:docMk/>
            <pc:sldMk cId="157697457" sldId="262"/>
            <ac:cxnSpMk id="28" creationId="{4C8DAD66-6183-D475-1478-FB8CED59694A}"/>
          </ac:cxnSpMkLst>
        </pc:cxnChg>
        <pc:cxnChg chg="add mod">
          <ac:chgData name="Nils Kvilvang" userId="cd2cc529-e0ce-4a3b-b903-2f2c3e925162" providerId="ADAL" clId="{980E5FA9-AF2A-41EC-8493-7562D302F544}" dt="2022-05-07T10:32:29.983" v="929" actId="1076"/>
          <ac:cxnSpMkLst>
            <pc:docMk/>
            <pc:sldMk cId="157697457" sldId="262"/>
            <ac:cxnSpMk id="29" creationId="{D9207FA6-205E-00B4-175E-58E27CEA9E63}"/>
          </ac:cxnSpMkLst>
        </pc:cxnChg>
        <pc:cxnChg chg="add mod">
          <ac:chgData name="Nils Kvilvang" userId="cd2cc529-e0ce-4a3b-b903-2f2c3e925162" providerId="ADAL" clId="{980E5FA9-AF2A-41EC-8493-7562D302F544}" dt="2022-05-07T10:32:29.983" v="929" actId="1076"/>
          <ac:cxnSpMkLst>
            <pc:docMk/>
            <pc:sldMk cId="157697457" sldId="262"/>
            <ac:cxnSpMk id="30" creationId="{FD4E975E-405A-D744-1475-9E685E74BAE7}"/>
          </ac:cxnSpMkLst>
        </pc:cxnChg>
        <pc:cxnChg chg="add mod">
          <ac:chgData name="Nils Kvilvang" userId="cd2cc529-e0ce-4a3b-b903-2f2c3e925162" providerId="ADAL" clId="{980E5FA9-AF2A-41EC-8493-7562D302F544}" dt="2022-05-07T10:33:04.143" v="940" actId="14100"/>
          <ac:cxnSpMkLst>
            <pc:docMk/>
            <pc:sldMk cId="157697457" sldId="262"/>
            <ac:cxnSpMk id="31" creationId="{EE3CA917-7362-DC82-6115-525649AC9E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1EDAEE-F680-C688-6683-0A8E4CBF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729513B-41D4-58D8-8E2F-92B472505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CCC14B6-28F4-DA91-6E3F-E49D94B8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07.05.2022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B0BD072-949E-9B7F-29E3-0B9BB4AA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E2C6895-4E54-FF1D-0194-6B4D505E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212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60660D-2682-9366-A0B2-AEE2E6E1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547DBDF-7842-C3B6-AEEF-9CEC30823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7F9AA4B-9188-D4F5-F128-1E5030A7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07.05.2022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C3C0CBB-9FA2-A479-1FC4-D4E1BE90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2C4A1-8740-5F98-E8A1-25AFC51F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974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CC4C23F-DBAD-D156-22ED-2FC6E11A0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6C7DB21-3B9E-F3CB-5893-FA6146355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11BCD3F-02D9-041F-CF03-68C0E121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07.05.2022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CB920A4-E5A2-ABAB-6557-C029CB62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DBC42A-ECDE-471A-0FCE-C0722854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938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0E53AB-0153-C5F4-7B79-3193FC53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77439C-7609-A4B2-5770-D38FD55C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DFD49C3-EBD1-AEC2-10BD-F6F5138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07.05.2022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ABB76DE-78BE-4D9A-CAAE-BEB83BEF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B581486-06FC-ADD5-337A-3EB6C01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940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F207AF-2CCF-1529-4A38-CF45161A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52A9808-B2E5-B1AA-33F9-126357B4B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07ABB43-BF50-B736-427F-DCFE6759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07.05.2022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2BA8E43-C8B1-F15D-D20A-60659ACC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09C9B4C-CCB3-9DF9-5503-E59F103C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47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F4F64E-CAB6-08F4-248A-3C6B5517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B10F5E-E2A7-FD72-F57E-AD04CDD89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042A0AA-CC0A-87B1-D48E-F5976E86E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830030C-38F7-CCAF-6C5C-84FEFA67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07.05.2022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F4B9E4-AC74-4403-65C2-38C3672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2FB6D06-9213-3455-E60E-E722B059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05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E6947A-F734-93FB-3D07-CA9A62BA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95ECFDA-9790-DD1E-59A3-EE2534D49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3E7F6E8-AFA8-A6B2-702D-E4E199776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6826CEB-1F35-FAEC-0979-DCCBB7370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1ACC485-557C-1309-29CB-46B2624B2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2224E27-39D9-0AFB-F134-80D95D2F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07.05.2022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564C2BA-41EE-60F4-DB68-D25998AC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C917140-C804-0EA7-25A0-4F476A14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519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0CE588-214D-8925-721D-980B1B8D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F8E12BC-1179-2299-943F-26FA542D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07.05.2022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A4A4C64-60C8-38B6-9DB1-D9AE52BC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C39CFC6-AE0E-6C8E-C6D4-A9912F8A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252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4F63675-4A87-A25A-CDBD-B42BA685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07.05.2022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3915782-833F-9845-3BEE-F8A08CDC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B452347-B16B-241F-E31E-9C8784AA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4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B61A8A-AEB0-0692-26BF-5DA038B7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7F86F0-24AE-4D48-9C4D-5F9F0BB5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3F93914-8F5D-3E33-DCDD-85F4D0048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325159A-E29C-3C5E-B066-41BF84BD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07.05.2022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6DA2A4C-FF8B-E67F-3BCF-A6FA8ECC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A44F284-4A6F-F16D-8B47-0DCFA9AE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042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F1DD01-5D9E-5F09-B770-D53051DA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CD7631F-BE01-42CB-C19B-1C80B9533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8CCC465-EA0E-0003-CD3A-B934F4535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1715F06-DA20-302C-84AC-52CB4BF0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07.05.2022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E9D7284-12A3-2CFE-C053-BB69BAC7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8873DE0-EFF2-3E64-AC31-F3A00C9B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595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F4209218-453B-E0D9-A4F9-7970646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4CDBF3F-7E57-8671-479A-A97DA2A6C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86AA04D-E1F2-BD6D-C658-371970E2B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D001-C765-4483-8B5D-8A583AE66641}" type="datetimeFigureOut">
              <a:rPr lang="nb-NO" smtClean="0"/>
              <a:t>07.05.2022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FA8F376-FFD3-9785-A412-05DF4DEA4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23D03DD-6494-D90E-C779-1DE777476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07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F31F35C-EB78-62CD-FB43-FD8C30296E49}"/>
              </a:ext>
            </a:extLst>
          </p:cNvPr>
          <p:cNvSpPr/>
          <p:nvPr/>
        </p:nvSpPr>
        <p:spPr>
          <a:xfrm>
            <a:off x="2371725" y="1685925"/>
            <a:ext cx="1495425" cy="7905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Faktor 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87242BA-3169-B041-C921-C22859C210FF}"/>
              </a:ext>
            </a:extLst>
          </p:cNvPr>
          <p:cNvSpPr/>
          <p:nvPr/>
        </p:nvSpPr>
        <p:spPr>
          <a:xfrm>
            <a:off x="2401093" y="3701425"/>
            <a:ext cx="1495425" cy="7905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Faktor 2</a:t>
            </a:r>
          </a:p>
        </p:txBody>
      </p:sp>
      <p:pic>
        <p:nvPicPr>
          <p:cNvPr id="8" name="Grafikk 7" descr="Underetasjen kontur">
            <a:extLst>
              <a:ext uri="{FF2B5EF4-FFF2-40B4-BE49-F238E27FC236}">
                <a16:creationId xmlns:a16="http://schemas.microsoft.com/office/drawing/2014/main" id="{20998E1D-3B57-D58F-1C6B-ED99D41D8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32930">
            <a:off x="3004313" y="1450638"/>
            <a:ext cx="3601781" cy="360178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129D8E7-1243-D550-A278-81CA48E7881C}"/>
              </a:ext>
            </a:extLst>
          </p:cNvPr>
          <p:cNvSpPr/>
          <p:nvPr/>
        </p:nvSpPr>
        <p:spPr>
          <a:xfrm>
            <a:off x="5130799" y="1790381"/>
            <a:ext cx="1224915" cy="2293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A89A47E-C306-8249-0C56-EFEDD378F81F}"/>
              </a:ext>
            </a:extLst>
          </p:cNvPr>
          <p:cNvSpPr/>
          <p:nvPr/>
        </p:nvSpPr>
        <p:spPr>
          <a:xfrm>
            <a:off x="5483542" y="1499550"/>
            <a:ext cx="1224915" cy="5816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Variabel A</a:t>
            </a: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0229F28A-4091-CC52-651C-D7B847CB049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67149" y="1790381"/>
            <a:ext cx="1616393" cy="290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1E0DFB1-3C9F-4AC0-A21C-2F7A5F518A28}"/>
              </a:ext>
            </a:extLst>
          </p:cNvPr>
          <p:cNvSpPr/>
          <p:nvPr/>
        </p:nvSpPr>
        <p:spPr>
          <a:xfrm>
            <a:off x="5473384" y="2266631"/>
            <a:ext cx="1224915" cy="5816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Variabel B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B96BC053-E88E-F01C-1E38-35B7C9964A25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855561" y="2081211"/>
            <a:ext cx="1617823" cy="476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57653C06-D35E-2B03-42F1-499534A7BF40}"/>
              </a:ext>
            </a:extLst>
          </p:cNvPr>
          <p:cNvSpPr/>
          <p:nvPr/>
        </p:nvSpPr>
        <p:spPr>
          <a:xfrm>
            <a:off x="5466710" y="3038466"/>
            <a:ext cx="1224915" cy="5816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Variabel C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FB23204-A135-93B7-AF11-B0E773F8AF31}"/>
              </a:ext>
            </a:extLst>
          </p:cNvPr>
          <p:cNvSpPr/>
          <p:nvPr/>
        </p:nvSpPr>
        <p:spPr>
          <a:xfrm>
            <a:off x="5466711" y="3805391"/>
            <a:ext cx="1224915" cy="5816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Variabel D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F323273-C757-3A59-29D5-0EDB63737490}"/>
              </a:ext>
            </a:extLst>
          </p:cNvPr>
          <p:cNvSpPr/>
          <p:nvPr/>
        </p:nvSpPr>
        <p:spPr>
          <a:xfrm>
            <a:off x="5473384" y="4572472"/>
            <a:ext cx="1224915" cy="5816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Variabel E</a:t>
            </a:r>
          </a:p>
        </p:txBody>
      </p: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93387D8F-1404-1F73-F3EA-881FDAFF2EFF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896518" y="3329297"/>
            <a:ext cx="1570192" cy="807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81EF77CF-BAEA-D593-08CB-E577D9BC6858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896517" y="4096222"/>
            <a:ext cx="1570194" cy="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F20153EE-F48A-30D1-5329-BB5730F34B68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896517" y="4096221"/>
            <a:ext cx="1576867" cy="767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7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149D5814-5437-9D3A-8934-D1F5AB91D93D}"/>
              </a:ext>
            </a:extLst>
          </p:cNvPr>
          <p:cNvSpPr/>
          <p:nvPr/>
        </p:nvSpPr>
        <p:spPr>
          <a:xfrm>
            <a:off x="2357120" y="1757680"/>
            <a:ext cx="1473200" cy="863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Positive tilbakemeldinger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82B78F47-BEDE-D525-F7C8-779F62F6B950}"/>
              </a:ext>
            </a:extLst>
          </p:cNvPr>
          <p:cNvSpPr/>
          <p:nvPr/>
        </p:nvSpPr>
        <p:spPr>
          <a:xfrm>
            <a:off x="7640320" y="2997200"/>
            <a:ext cx="1473200" cy="8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Total personlig tilfredshet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5DD681A0-FAF2-EB94-3C19-B965C6D6006F}"/>
              </a:ext>
            </a:extLst>
          </p:cNvPr>
          <p:cNvSpPr/>
          <p:nvPr/>
        </p:nvSpPr>
        <p:spPr>
          <a:xfrm>
            <a:off x="4998720" y="1757679"/>
            <a:ext cx="1473200" cy="86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Jobbtilfredshet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6F4A50B-9DDF-D253-54FC-F649678222E4}"/>
              </a:ext>
            </a:extLst>
          </p:cNvPr>
          <p:cNvSpPr/>
          <p:nvPr/>
        </p:nvSpPr>
        <p:spPr>
          <a:xfrm>
            <a:off x="2357120" y="4236721"/>
            <a:ext cx="1473200" cy="863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Økonomi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C5159CE-36CC-EC41-18B7-364952BAC3A5}"/>
              </a:ext>
            </a:extLst>
          </p:cNvPr>
          <p:cNvSpPr/>
          <p:nvPr/>
        </p:nvSpPr>
        <p:spPr>
          <a:xfrm>
            <a:off x="4998720" y="4226562"/>
            <a:ext cx="1473200" cy="86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Tilfredshet i hjemmet</a:t>
            </a:r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34A35C76-20B7-E904-E204-FEC50309FC61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3830320" y="2189479"/>
            <a:ext cx="11684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1A22272F-33D1-04E9-F91C-D7D302531CA8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471920" y="2189479"/>
            <a:ext cx="1168400" cy="1239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B0CD45A0-C270-01C9-CE70-236953A7D81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830320" y="4658362"/>
            <a:ext cx="1168400" cy="10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72A58B0F-B0A2-25EA-EC9F-A79101CEF8A2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6471920" y="3429000"/>
            <a:ext cx="1168400" cy="1229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7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149D5814-5437-9D3A-8934-D1F5AB91D93D}"/>
              </a:ext>
            </a:extLst>
          </p:cNvPr>
          <p:cNvSpPr/>
          <p:nvPr/>
        </p:nvSpPr>
        <p:spPr>
          <a:xfrm>
            <a:off x="2357120" y="1757680"/>
            <a:ext cx="1473200" cy="863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Positive tilbakemeldinger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82B78F47-BEDE-D525-F7C8-779F62F6B950}"/>
              </a:ext>
            </a:extLst>
          </p:cNvPr>
          <p:cNvSpPr/>
          <p:nvPr/>
        </p:nvSpPr>
        <p:spPr>
          <a:xfrm>
            <a:off x="7640320" y="2997200"/>
            <a:ext cx="1473200" cy="8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Total personlig tilfredshet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5DD681A0-FAF2-EB94-3C19-B965C6D6006F}"/>
              </a:ext>
            </a:extLst>
          </p:cNvPr>
          <p:cNvSpPr/>
          <p:nvPr/>
        </p:nvSpPr>
        <p:spPr>
          <a:xfrm>
            <a:off x="4998720" y="1757679"/>
            <a:ext cx="1473200" cy="86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Jobbtilfredshet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6F4A50B-9DDF-D253-54FC-F649678222E4}"/>
              </a:ext>
            </a:extLst>
          </p:cNvPr>
          <p:cNvSpPr/>
          <p:nvPr/>
        </p:nvSpPr>
        <p:spPr>
          <a:xfrm>
            <a:off x="2357120" y="4236721"/>
            <a:ext cx="1473200" cy="863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Økonomi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C5159CE-36CC-EC41-18B7-364952BAC3A5}"/>
              </a:ext>
            </a:extLst>
          </p:cNvPr>
          <p:cNvSpPr/>
          <p:nvPr/>
        </p:nvSpPr>
        <p:spPr>
          <a:xfrm>
            <a:off x="4998720" y="4226562"/>
            <a:ext cx="1473200" cy="86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Tilfredshet i hjemmet</a:t>
            </a:r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34A35C76-20B7-E904-E204-FEC50309FC61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3830320" y="2189479"/>
            <a:ext cx="11684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1A22272F-33D1-04E9-F91C-D7D302531CA8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471920" y="2189479"/>
            <a:ext cx="1168400" cy="1239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B0CD45A0-C270-01C9-CE70-236953A7D81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830320" y="4658362"/>
            <a:ext cx="1168400" cy="10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72A58B0F-B0A2-25EA-EC9F-A79101CEF8A2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6471920" y="3429000"/>
            <a:ext cx="1168400" cy="1229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9DDD9156-AB6E-7D5B-4D51-9B71D6287177}"/>
              </a:ext>
            </a:extLst>
          </p:cNvPr>
          <p:cNvSpPr/>
          <p:nvPr/>
        </p:nvSpPr>
        <p:spPr>
          <a:xfrm>
            <a:off x="3535680" y="244855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2973621-04F3-592F-005A-5DEB9F80A901}"/>
              </a:ext>
            </a:extLst>
          </p:cNvPr>
          <p:cNvSpPr/>
          <p:nvPr/>
        </p:nvSpPr>
        <p:spPr>
          <a:xfrm>
            <a:off x="3093720" y="272287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178D08A-F531-062B-9263-AAAE3982F712}"/>
              </a:ext>
            </a:extLst>
          </p:cNvPr>
          <p:cNvSpPr/>
          <p:nvPr/>
        </p:nvSpPr>
        <p:spPr>
          <a:xfrm>
            <a:off x="2727960" y="244855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2C74FF2-7D4F-8215-3FEF-748E367A14B6}"/>
              </a:ext>
            </a:extLst>
          </p:cNvPr>
          <p:cNvSpPr/>
          <p:nvPr/>
        </p:nvSpPr>
        <p:spPr>
          <a:xfrm>
            <a:off x="2763520" y="181864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28B4185-B458-B79A-CA88-84EF7FBAFFD7}"/>
              </a:ext>
            </a:extLst>
          </p:cNvPr>
          <p:cNvSpPr/>
          <p:nvPr/>
        </p:nvSpPr>
        <p:spPr>
          <a:xfrm>
            <a:off x="3510280" y="291084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9918AC-28B7-B322-06D2-5EDAB87103A2}"/>
              </a:ext>
            </a:extLst>
          </p:cNvPr>
          <p:cNvSpPr/>
          <p:nvPr/>
        </p:nvSpPr>
        <p:spPr>
          <a:xfrm>
            <a:off x="3464560" y="190500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46753AB-015C-C088-C7EB-AF59FE452FFD}"/>
              </a:ext>
            </a:extLst>
          </p:cNvPr>
          <p:cNvSpPr/>
          <p:nvPr/>
        </p:nvSpPr>
        <p:spPr>
          <a:xfrm>
            <a:off x="4028440" y="3083562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A1C4-41FA-691E-E2B0-3BC2434621A9}"/>
              </a:ext>
            </a:extLst>
          </p:cNvPr>
          <p:cNvSpPr/>
          <p:nvPr/>
        </p:nvSpPr>
        <p:spPr>
          <a:xfrm>
            <a:off x="2636520" y="2882901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14E46AE-DEA4-9DDA-BB2D-FD0005EACEA4}"/>
              </a:ext>
            </a:extLst>
          </p:cNvPr>
          <p:cNvSpPr/>
          <p:nvPr/>
        </p:nvSpPr>
        <p:spPr>
          <a:xfrm>
            <a:off x="2514600" y="191008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E32ACBD-8773-454D-409A-CF5D6163728B}"/>
              </a:ext>
            </a:extLst>
          </p:cNvPr>
          <p:cNvSpPr/>
          <p:nvPr/>
        </p:nvSpPr>
        <p:spPr>
          <a:xfrm>
            <a:off x="3439160" y="4836163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4E5B998-3934-CCEF-B3EA-60FEA8755E0A}"/>
              </a:ext>
            </a:extLst>
          </p:cNvPr>
          <p:cNvSpPr/>
          <p:nvPr/>
        </p:nvSpPr>
        <p:spPr>
          <a:xfrm>
            <a:off x="3296920" y="445008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3C4E08F-96D9-4D58-B35D-F5D61B5B62A8}"/>
              </a:ext>
            </a:extLst>
          </p:cNvPr>
          <p:cNvSpPr/>
          <p:nvPr/>
        </p:nvSpPr>
        <p:spPr>
          <a:xfrm>
            <a:off x="3022600" y="491744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C2B7FD2-558C-1B04-4DC3-ED4219625711}"/>
              </a:ext>
            </a:extLst>
          </p:cNvPr>
          <p:cNvSpPr/>
          <p:nvPr/>
        </p:nvSpPr>
        <p:spPr>
          <a:xfrm>
            <a:off x="2799080" y="427736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CA5A831-55EC-8BFB-02CC-CCAA9C05A537}"/>
              </a:ext>
            </a:extLst>
          </p:cNvPr>
          <p:cNvSpPr/>
          <p:nvPr/>
        </p:nvSpPr>
        <p:spPr>
          <a:xfrm>
            <a:off x="2286000" y="436372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E4B1916-1A04-ED59-E882-98ACBFDD95A2}"/>
              </a:ext>
            </a:extLst>
          </p:cNvPr>
          <p:cNvSpPr/>
          <p:nvPr/>
        </p:nvSpPr>
        <p:spPr>
          <a:xfrm>
            <a:off x="2504440" y="5283203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E982D1D-C015-FDBA-56BF-54449F441169}"/>
              </a:ext>
            </a:extLst>
          </p:cNvPr>
          <p:cNvSpPr/>
          <p:nvPr/>
        </p:nvSpPr>
        <p:spPr>
          <a:xfrm>
            <a:off x="5095240" y="3429000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1D6238E-060B-E988-AC83-598E7316F0A1}"/>
              </a:ext>
            </a:extLst>
          </p:cNvPr>
          <p:cNvSpPr/>
          <p:nvPr/>
        </p:nvSpPr>
        <p:spPr>
          <a:xfrm>
            <a:off x="4343400" y="3774440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0272C71-3F48-1EF5-EDE0-6418172C4958}"/>
              </a:ext>
            </a:extLst>
          </p:cNvPr>
          <p:cNvSpPr/>
          <p:nvPr/>
        </p:nvSpPr>
        <p:spPr>
          <a:xfrm>
            <a:off x="6177280" y="245618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1F8581-BE9F-E30E-7B39-4B03A634FCBC}"/>
              </a:ext>
            </a:extLst>
          </p:cNvPr>
          <p:cNvSpPr/>
          <p:nvPr/>
        </p:nvSpPr>
        <p:spPr>
          <a:xfrm>
            <a:off x="5641340" y="22758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EDE8C2F-9DFE-1384-454A-51576B654710}"/>
              </a:ext>
            </a:extLst>
          </p:cNvPr>
          <p:cNvSpPr/>
          <p:nvPr/>
        </p:nvSpPr>
        <p:spPr>
          <a:xfrm>
            <a:off x="6319520" y="179831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1D2DA18-8912-7D4E-D81B-51CAB9F77A2D}"/>
              </a:ext>
            </a:extLst>
          </p:cNvPr>
          <p:cNvSpPr/>
          <p:nvPr/>
        </p:nvSpPr>
        <p:spPr>
          <a:xfrm>
            <a:off x="5259070" y="23012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DD38A34-02E5-ED67-63C1-DFFCAF915978}"/>
              </a:ext>
            </a:extLst>
          </p:cNvPr>
          <p:cNvSpPr/>
          <p:nvPr/>
        </p:nvSpPr>
        <p:spPr>
          <a:xfrm>
            <a:off x="5380990" y="18567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9FA98F3-2617-4486-3A0D-1F15B0CE2327}"/>
              </a:ext>
            </a:extLst>
          </p:cNvPr>
          <p:cNvSpPr/>
          <p:nvPr/>
        </p:nvSpPr>
        <p:spPr>
          <a:xfrm>
            <a:off x="5953760" y="181864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92DEB98-D28C-6705-3197-845025E909CE}"/>
              </a:ext>
            </a:extLst>
          </p:cNvPr>
          <p:cNvSpPr/>
          <p:nvPr/>
        </p:nvSpPr>
        <p:spPr>
          <a:xfrm>
            <a:off x="6461760" y="289559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A0984AB-081B-F344-422D-5720B9A1C973}"/>
              </a:ext>
            </a:extLst>
          </p:cNvPr>
          <p:cNvSpPr/>
          <p:nvPr/>
        </p:nvSpPr>
        <p:spPr>
          <a:xfrm>
            <a:off x="5783580" y="2794001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E738AEE-C88E-F1C3-D64E-A1EAD000B960}"/>
              </a:ext>
            </a:extLst>
          </p:cNvPr>
          <p:cNvSpPr/>
          <p:nvPr/>
        </p:nvSpPr>
        <p:spPr>
          <a:xfrm>
            <a:off x="6329680" y="260858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8F74006-290D-4F01-8446-069A9DA89F60}"/>
              </a:ext>
            </a:extLst>
          </p:cNvPr>
          <p:cNvSpPr/>
          <p:nvPr/>
        </p:nvSpPr>
        <p:spPr>
          <a:xfrm>
            <a:off x="4598670" y="335025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22F22E8-4E6B-1C3D-3ECF-4639D48B6FD1}"/>
              </a:ext>
            </a:extLst>
          </p:cNvPr>
          <p:cNvSpPr/>
          <p:nvPr/>
        </p:nvSpPr>
        <p:spPr>
          <a:xfrm>
            <a:off x="5570220" y="342900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352A4B7-BE1B-734D-9CCB-0274BE7DBD9C}"/>
              </a:ext>
            </a:extLst>
          </p:cNvPr>
          <p:cNvSpPr/>
          <p:nvPr/>
        </p:nvSpPr>
        <p:spPr>
          <a:xfrm>
            <a:off x="6187440" y="4749803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24627F8-750B-2A10-4E63-894D7C5F038E}"/>
              </a:ext>
            </a:extLst>
          </p:cNvPr>
          <p:cNvSpPr/>
          <p:nvPr/>
        </p:nvSpPr>
        <p:spPr>
          <a:xfrm>
            <a:off x="5712460" y="4991106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78B8A5C-6570-5B39-ADF4-B90440221ACB}"/>
              </a:ext>
            </a:extLst>
          </p:cNvPr>
          <p:cNvSpPr/>
          <p:nvPr/>
        </p:nvSpPr>
        <p:spPr>
          <a:xfrm>
            <a:off x="6065520" y="4178303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70F1FB7-EFB9-1BA8-8D02-AE2CDBD48488}"/>
              </a:ext>
            </a:extLst>
          </p:cNvPr>
          <p:cNvSpPr/>
          <p:nvPr/>
        </p:nvSpPr>
        <p:spPr>
          <a:xfrm>
            <a:off x="5039360" y="4551687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9A2F7EC-AD2F-B302-1FC9-9D5C518880A9}"/>
              </a:ext>
            </a:extLst>
          </p:cNvPr>
          <p:cNvSpPr/>
          <p:nvPr/>
        </p:nvSpPr>
        <p:spPr>
          <a:xfrm>
            <a:off x="5340350" y="4867914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88419C8-4048-C5D4-0C77-4CEFDA95C796}"/>
              </a:ext>
            </a:extLst>
          </p:cNvPr>
          <p:cNvSpPr/>
          <p:nvPr/>
        </p:nvSpPr>
        <p:spPr>
          <a:xfrm>
            <a:off x="5393055" y="3177539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D45567B-09C4-7FFD-BBCE-8F36F05481D9}"/>
              </a:ext>
            </a:extLst>
          </p:cNvPr>
          <p:cNvSpPr/>
          <p:nvPr/>
        </p:nvSpPr>
        <p:spPr>
          <a:xfrm>
            <a:off x="5614670" y="4221482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377480C-CD2C-115A-4831-6AD9C3921D76}"/>
              </a:ext>
            </a:extLst>
          </p:cNvPr>
          <p:cNvSpPr/>
          <p:nvPr/>
        </p:nvSpPr>
        <p:spPr>
          <a:xfrm>
            <a:off x="6258560" y="5359404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27506B2-0609-48A8-7679-22DDD5C17F78}"/>
              </a:ext>
            </a:extLst>
          </p:cNvPr>
          <p:cNvSpPr/>
          <p:nvPr/>
        </p:nvSpPr>
        <p:spPr>
          <a:xfrm>
            <a:off x="8928735" y="3594103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2E2AB6C-5099-89FE-0970-DA9F4A537AFF}"/>
              </a:ext>
            </a:extLst>
          </p:cNvPr>
          <p:cNvSpPr/>
          <p:nvPr/>
        </p:nvSpPr>
        <p:spPr>
          <a:xfrm>
            <a:off x="8399780" y="3657607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14A66F6-3C41-82D0-A3C8-0117C6F0EA2E}"/>
              </a:ext>
            </a:extLst>
          </p:cNvPr>
          <p:cNvSpPr/>
          <p:nvPr/>
        </p:nvSpPr>
        <p:spPr>
          <a:xfrm>
            <a:off x="8827135" y="3036572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C62729-0D74-0B9B-E56E-5FC6EEC88F5A}"/>
              </a:ext>
            </a:extLst>
          </p:cNvPr>
          <p:cNvSpPr/>
          <p:nvPr/>
        </p:nvSpPr>
        <p:spPr>
          <a:xfrm>
            <a:off x="8146732" y="3138174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E09F49-2726-0FC3-832B-A5DBA187461D}"/>
              </a:ext>
            </a:extLst>
          </p:cNvPr>
          <p:cNvSpPr/>
          <p:nvPr/>
        </p:nvSpPr>
        <p:spPr>
          <a:xfrm>
            <a:off x="8004492" y="3657607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A307ACD-1DE7-4DA7-E046-06586FAFB202}"/>
              </a:ext>
            </a:extLst>
          </p:cNvPr>
          <p:cNvSpPr/>
          <p:nvPr/>
        </p:nvSpPr>
        <p:spPr>
          <a:xfrm>
            <a:off x="7721600" y="332994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BDB24488-4DD8-7B4E-1342-3064F7C84B44}"/>
              </a:ext>
            </a:extLst>
          </p:cNvPr>
          <p:cNvSpPr/>
          <p:nvPr/>
        </p:nvSpPr>
        <p:spPr>
          <a:xfrm>
            <a:off x="6832600" y="331597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8F08589-B36D-4B82-5CAA-A665E11422D5}"/>
              </a:ext>
            </a:extLst>
          </p:cNvPr>
          <p:cNvSpPr/>
          <p:nvPr/>
        </p:nvSpPr>
        <p:spPr>
          <a:xfrm>
            <a:off x="7409498" y="254000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9AF310D-C5C2-E7FF-5A45-AF97E5391E1E}"/>
              </a:ext>
            </a:extLst>
          </p:cNvPr>
          <p:cNvSpPr/>
          <p:nvPr/>
        </p:nvSpPr>
        <p:spPr>
          <a:xfrm>
            <a:off x="5080000" y="3840481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77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9DDD9156-AB6E-7D5B-4D51-9B71D6287177}"/>
              </a:ext>
            </a:extLst>
          </p:cNvPr>
          <p:cNvSpPr/>
          <p:nvPr/>
        </p:nvSpPr>
        <p:spPr>
          <a:xfrm>
            <a:off x="3535680" y="244855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2973621-04F3-592F-005A-5DEB9F80A901}"/>
              </a:ext>
            </a:extLst>
          </p:cNvPr>
          <p:cNvSpPr/>
          <p:nvPr/>
        </p:nvSpPr>
        <p:spPr>
          <a:xfrm>
            <a:off x="3093720" y="272287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178D08A-F531-062B-9263-AAAE3982F712}"/>
              </a:ext>
            </a:extLst>
          </p:cNvPr>
          <p:cNvSpPr/>
          <p:nvPr/>
        </p:nvSpPr>
        <p:spPr>
          <a:xfrm>
            <a:off x="2727960" y="244855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2C74FF2-7D4F-8215-3FEF-748E367A14B6}"/>
              </a:ext>
            </a:extLst>
          </p:cNvPr>
          <p:cNvSpPr/>
          <p:nvPr/>
        </p:nvSpPr>
        <p:spPr>
          <a:xfrm>
            <a:off x="2763520" y="181864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28B4185-B458-B79A-CA88-84EF7FBAFFD7}"/>
              </a:ext>
            </a:extLst>
          </p:cNvPr>
          <p:cNvSpPr/>
          <p:nvPr/>
        </p:nvSpPr>
        <p:spPr>
          <a:xfrm>
            <a:off x="3510280" y="291084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9918AC-28B7-B322-06D2-5EDAB87103A2}"/>
              </a:ext>
            </a:extLst>
          </p:cNvPr>
          <p:cNvSpPr/>
          <p:nvPr/>
        </p:nvSpPr>
        <p:spPr>
          <a:xfrm>
            <a:off x="3464560" y="190500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46753AB-015C-C088-C7EB-AF59FE452FFD}"/>
              </a:ext>
            </a:extLst>
          </p:cNvPr>
          <p:cNvSpPr/>
          <p:nvPr/>
        </p:nvSpPr>
        <p:spPr>
          <a:xfrm>
            <a:off x="4028440" y="3083562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A1C4-41FA-691E-E2B0-3BC2434621A9}"/>
              </a:ext>
            </a:extLst>
          </p:cNvPr>
          <p:cNvSpPr/>
          <p:nvPr/>
        </p:nvSpPr>
        <p:spPr>
          <a:xfrm>
            <a:off x="2636520" y="2882901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14E46AE-DEA4-9DDA-BB2D-FD0005EACEA4}"/>
              </a:ext>
            </a:extLst>
          </p:cNvPr>
          <p:cNvSpPr/>
          <p:nvPr/>
        </p:nvSpPr>
        <p:spPr>
          <a:xfrm>
            <a:off x="2514600" y="191008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E32ACBD-8773-454D-409A-CF5D6163728B}"/>
              </a:ext>
            </a:extLst>
          </p:cNvPr>
          <p:cNvSpPr/>
          <p:nvPr/>
        </p:nvSpPr>
        <p:spPr>
          <a:xfrm>
            <a:off x="3439160" y="4836163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4E5B998-3934-CCEF-B3EA-60FEA8755E0A}"/>
              </a:ext>
            </a:extLst>
          </p:cNvPr>
          <p:cNvSpPr/>
          <p:nvPr/>
        </p:nvSpPr>
        <p:spPr>
          <a:xfrm>
            <a:off x="3296920" y="445008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3C4E08F-96D9-4D58-B35D-F5D61B5B62A8}"/>
              </a:ext>
            </a:extLst>
          </p:cNvPr>
          <p:cNvSpPr/>
          <p:nvPr/>
        </p:nvSpPr>
        <p:spPr>
          <a:xfrm>
            <a:off x="3022600" y="491744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C2B7FD2-558C-1B04-4DC3-ED4219625711}"/>
              </a:ext>
            </a:extLst>
          </p:cNvPr>
          <p:cNvSpPr/>
          <p:nvPr/>
        </p:nvSpPr>
        <p:spPr>
          <a:xfrm>
            <a:off x="2799080" y="427736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CA5A831-55EC-8BFB-02CC-CCAA9C05A537}"/>
              </a:ext>
            </a:extLst>
          </p:cNvPr>
          <p:cNvSpPr/>
          <p:nvPr/>
        </p:nvSpPr>
        <p:spPr>
          <a:xfrm>
            <a:off x="2286000" y="436372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E4B1916-1A04-ED59-E882-98ACBFDD95A2}"/>
              </a:ext>
            </a:extLst>
          </p:cNvPr>
          <p:cNvSpPr/>
          <p:nvPr/>
        </p:nvSpPr>
        <p:spPr>
          <a:xfrm>
            <a:off x="2504440" y="5283203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E982D1D-C015-FDBA-56BF-54449F441169}"/>
              </a:ext>
            </a:extLst>
          </p:cNvPr>
          <p:cNvSpPr/>
          <p:nvPr/>
        </p:nvSpPr>
        <p:spPr>
          <a:xfrm>
            <a:off x="5095240" y="3429000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1D6238E-060B-E988-AC83-598E7316F0A1}"/>
              </a:ext>
            </a:extLst>
          </p:cNvPr>
          <p:cNvSpPr/>
          <p:nvPr/>
        </p:nvSpPr>
        <p:spPr>
          <a:xfrm>
            <a:off x="4343400" y="3774440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0272C71-3F48-1EF5-EDE0-6418172C4958}"/>
              </a:ext>
            </a:extLst>
          </p:cNvPr>
          <p:cNvSpPr/>
          <p:nvPr/>
        </p:nvSpPr>
        <p:spPr>
          <a:xfrm>
            <a:off x="6177280" y="245618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1F8581-BE9F-E30E-7B39-4B03A634FCBC}"/>
              </a:ext>
            </a:extLst>
          </p:cNvPr>
          <p:cNvSpPr/>
          <p:nvPr/>
        </p:nvSpPr>
        <p:spPr>
          <a:xfrm>
            <a:off x="5641340" y="22758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EDE8C2F-9DFE-1384-454A-51576B654710}"/>
              </a:ext>
            </a:extLst>
          </p:cNvPr>
          <p:cNvSpPr/>
          <p:nvPr/>
        </p:nvSpPr>
        <p:spPr>
          <a:xfrm>
            <a:off x="6319520" y="179831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1D2DA18-8912-7D4E-D81B-51CAB9F77A2D}"/>
              </a:ext>
            </a:extLst>
          </p:cNvPr>
          <p:cNvSpPr/>
          <p:nvPr/>
        </p:nvSpPr>
        <p:spPr>
          <a:xfrm>
            <a:off x="5259070" y="23012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DD38A34-02E5-ED67-63C1-DFFCAF915978}"/>
              </a:ext>
            </a:extLst>
          </p:cNvPr>
          <p:cNvSpPr/>
          <p:nvPr/>
        </p:nvSpPr>
        <p:spPr>
          <a:xfrm>
            <a:off x="5380990" y="18567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9FA98F3-2617-4486-3A0D-1F15B0CE2327}"/>
              </a:ext>
            </a:extLst>
          </p:cNvPr>
          <p:cNvSpPr/>
          <p:nvPr/>
        </p:nvSpPr>
        <p:spPr>
          <a:xfrm>
            <a:off x="5953760" y="181864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92DEB98-D28C-6705-3197-845025E909CE}"/>
              </a:ext>
            </a:extLst>
          </p:cNvPr>
          <p:cNvSpPr/>
          <p:nvPr/>
        </p:nvSpPr>
        <p:spPr>
          <a:xfrm>
            <a:off x="6461760" y="289559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A0984AB-081B-F344-422D-5720B9A1C973}"/>
              </a:ext>
            </a:extLst>
          </p:cNvPr>
          <p:cNvSpPr/>
          <p:nvPr/>
        </p:nvSpPr>
        <p:spPr>
          <a:xfrm>
            <a:off x="5783580" y="2794001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E738AEE-C88E-F1C3-D64E-A1EAD000B960}"/>
              </a:ext>
            </a:extLst>
          </p:cNvPr>
          <p:cNvSpPr/>
          <p:nvPr/>
        </p:nvSpPr>
        <p:spPr>
          <a:xfrm>
            <a:off x="6329680" y="260858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8F74006-290D-4F01-8446-069A9DA89F60}"/>
              </a:ext>
            </a:extLst>
          </p:cNvPr>
          <p:cNvSpPr/>
          <p:nvPr/>
        </p:nvSpPr>
        <p:spPr>
          <a:xfrm>
            <a:off x="4598670" y="335025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22F22E8-4E6B-1C3D-3ECF-4639D48B6FD1}"/>
              </a:ext>
            </a:extLst>
          </p:cNvPr>
          <p:cNvSpPr/>
          <p:nvPr/>
        </p:nvSpPr>
        <p:spPr>
          <a:xfrm>
            <a:off x="5570220" y="342900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352A4B7-BE1B-734D-9CCB-0274BE7DBD9C}"/>
              </a:ext>
            </a:extLst>
          </p:cNvPr>
          <p:cNvSpPr/>
          <p:nvPr/>
        </p:nvSpPr>
        <p:spPr>
          <a:xfrm>
            <a:off x="6187440" y="4749803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24627F8-750B-2A10-4E63-894D7C5F038E}"/>
              </a:ext>
            </a:extLst>
          </p:cNvPr>
          <p:cNvSpPr/>
          <p:nvPr/>
        </p:nvSpPr>
        <p:spPr>
          <a:xfrm>
            <a:off x="5712460" y="4991106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78B8A5C-6570-5B39-ADF4-B90440221ACB}"/>
              </a:ext>
            </a:extLst>
          </p:cNvPr>
          <p:cNvSpPr/>
          <p:nvPr/>
        </p:nvSpPr>
        <p:spPr>
          <a:xfrm>
            <a:off x="6065520" y="4178303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70F1FB7-EFB9-1BA8-8D02-AE2CDBD48488}"/>
              </a:ext>
            </a:extLst>
          </p:cNvPr>
          <p:cNvSpPr/>
          <p:nvPr/>
        </p:nvSpPr>
        <p:spPr>
          <a:xfrm>
            <a:off x="5039360" y="4551687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9A2F7EC-AD2F-B302-1FC9-9D5C518880A9}"/>
              </a:ext>
            </a:extLst>
          </p:cNvPr>
          <p:cNvSpPr/>
          <p:nvPr/>
        </p:nvSpPr>
        <p:spPr>
          <a:xfrm>
            <a:off x="5340350" y="4867914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88419C8-4048-C5D4-0C77-4CEFDA95C796}"/>
              </a:ext>
            </a:extLst>
          </p:cNvPr>
          <p:cNvSpPr/>
          <p:nvPr/>
        </p:nvSpPr>
        <p:spPr>
          <a:xfrm>
            <a:off x="5393055" y="3177539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D45567B-09C4-7FFD-BBCE-8F36F05481D9}"/>
              </a:ext>
            </a:extLst>
          </p:cNvPr>
          <p:cNvSpPr/>
          <p:nvPr/>
        </p:nvSpPr>
        <p:spPr>
          <a:xfrm>
            <a:off x="5614670" y="4221482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377480C-CD2C-115A-4831-6AD9C3921D76}"/>
              </a:ext>
            </a:extLst>
          </p:cNvPr>
          <p:cNvSpPr/>
          <p:nvPr/>
        </p:nvSpPr>
        <p:spPr>
          <a:xfrm>
            <a:off x="6258560" y="5359404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27506B2-0609-48A8-7679-22DDD5C17F78}"/>
              </a:ext>
            </a:extLst>
          </p:cNvPr>
          <p:cNvSpPr/>
          <p:nvPr/>
        </p:nvSpPr>
        <p:spPr>
          <a:xfrm>
            <a:off x="8928735" y="3594103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2E2AB6C-5099-89FE-0970-DA9F4A537AFF}"/>
              </a:ext>
            </a:extLst>
          </p:cNvPr>
          <p:cNvSpPr/>
          <p:nvPr/>
        </p:nvSpPr>
        <p:spPr>
          <a:xfrm>
            <a:off x="8399780" y="3657607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14A66F6-3C41-82D0-A3C8-0117C6F0EA2E}"/>
              </a:ext>
            </a:extLst>
          </p:cNvPr>
          <p:cNvSpPr/>
          <p:nvPr/>
        </p:nvSpPr>
        <p:spPr>
          <a:xfrm>
            <a:off x="8827135" y="3036572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C62729-0D74-0B9B-E56E-5FC6EEC88F5A}"/>
              </a:ext>
            </a:extLst>
          </p:cNvPr>
          <p:cNvSpPr/>
          <p:nvPr/>
        </p:nvSpPr>
        <p:spPr>
          <a:xfrm>
            <a:off x="8146732" y="3138174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E09F49-2726-0FC3-832B-A5DBA187461D}"/>
              </a:ext>
            </a:extLst>
          </p:cNvPr>
          <p:cNvSpPr/>
          <p:nvPr/>
        </p:nvSpPr>
        <p:spPr>
          <a:xfrm>
            <a:off x="8004492" y="3657607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A307ACD-1DE7-4DA7-E046-06586FAFB202}"/>
              </a:ext>
            </a:extLst>
          </p:cNvPr>
          <p:cNvSpPr/>
          <p:nvPr/>
        </p:nvSpPr>
        <p:spPr>
          <a:xfrm>
            <a:off x="7721600" y="332994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BDB24488-4DD8-7B4E-1342-3064F7C84B44}"/>
              </a:ext>
            </a:extLst>
          </p:cNvPr>
          <p:cNvSpPr/>
          <p:nvPr/>
        </p:nvSpPr>
        <p:spPr>
          <a:xfrm>
            <a:off x="6832600" y="331597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8F08589-B36D-4B82-5CAA-A665E11422D5}"/>
              </a:ext>
            </a:extLst>
          </p:cNvPr>
          <p:cNvSpPr/>
          <p:nvPr/>
        </p:nvSpPr>
        <p:spPr>
          <a:xfrm>
            <a:off x="7409498" y="254000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9AF310D-C5C2-E7FF-5A45-AF97E5391E1E}"/>
              </a:ext>
            </a:extLst>
          </p:cNvPr>
          <p:cNvSpPr/>
          <p:nvPr/>
        </p:nvSpPr>
        <p:spPr>
          <a:xfrm>
            <a:off x="5080000" y="3840481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185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9DDD9156-AB6E-7D5B-4D51-9B71D6287177}"/>
              </a:ext>
            </a:extLst>
          </p:cNvPr>
          <p:cNvSpPr/>
          <p:nvPr/>
        </p:nvSpPr>
        <p:spPr>
          <a:xfrm>
            <a:off x="3535680" y="244855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2973621-04F3-592F-005A-5DEB9F80A901}"/>
              </a:ext>
            </a:extLst>
          </p:cNvPr>
          <p:cNvSpPr/>
          <p:nvPr/>
        </p:nvSpPr>
        <p:spPr>
          <a:xfrm>
            <a:off x="3093720" y="272287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178D08A-F531-062B-9263-AAAE3982F712}"/>
              </a:ext>
            </a:extLst>
          </p:cNvPr>
          <p:cNvSpPr/>
          <p:nvPr/>
        </p:nvSpPr>
        <p:spPr>
          <a:xfrm>
            <a:off x="2727960" y="244855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2C74FF2-7D4F-8215-3FEF-748E367A14B6}"/>
              </a:ext>
            </a:extLst>
          </p:cNvPr>
          <p:cNvSpPr/>
          <p:nvPr/>
        </p:nvSpPr>
        <p:spPr>
          <a:xfrm>
            <a:off x="2763520" y="181864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28B4185-B458-B79A-CA88-84EF7FBAFFD7}"/>
              </a:ext>
            </a:extLst>
          </p:cNvPr>
          <p:cNvSpPr/>
          <p:nvPr/>
        </p:nvSpPr>
        <p:spPr>
          <a:xfrm>
            <a:off x="3510280" y="291084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9918AC-28B7-B322-06D2-5EDAB87103A2}"/>
              </a:ext>
            </a:extLst>
          </p:cNvPr>
          <p:cNvSpPr/>
          <p:nvPr/>
        </p:nvSpPr>
        <p:spPr>
          <a:xfrm>
            <a:off x="3464560" y="190500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46753AB-015C-C088-C7EB-AF59FE452FFD}"/>
              </a:ext>
            </a:extLst>
          </p:cNvPr>
          <p:cNvSpPr/>
          <p:nvPr/>
        </p:nvSpPr>
        <p:spPr>
          <a:xfrm>
            <a:off x="4028440" y="3083562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A1C4-41FA-691E-E2B0-3BC2434621A9}"/>
              </a:ext>
            </a:extLst>
          </p:cNvPr>
          <p:cNvSpPr/>
          <p:nvPr/>
        </p:nvSpPr>
        <p:spPr>
          <a:xfrm>
            <a:off x="2636520" y="2882901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14E46AE-DEA4-9DDA-BB2D-FD0005EACEA4}"/>
              </a:ext>
            </a:extLst>
          </p:cNvPr>
          <p:cNvSpPr/>
          <p:nvPr/>
        </p:nvSpPr>
        <p:spPr>
          <a:xfrm>
            <a:off x="2514600" y="191008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E32ACBD-8773-454D-409A-CF5D6163728B}"/>
              </a:ext>
            </a:extLst>
          </p:cNvPr>
          <p:cNvSpPr/>
          <p:nvPr/>
        </p:nvSpPr>
        <p:spPr>
          <a:xfrm>
            <a:off x="3439160" y="4836163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4E5B998-3934-CCEF-B3EA-60FEA8755E0A}"/>
              </a:ext>
            </a:extLst>
          </p:cNvPr>
          <p:cNvSpPr/>
          <p:nvPr/>
        </p:nvSpPr>
        <p:spPr>
          <a:xfrm>
            <a:off x="3296920" y="445008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3C4E08F-96D9-4D58-B35D-F5D61B5B62A8}"/>
              </a:ext>
            </a:extLst>
          </p:cNvPr>
          <p:cNvSpPr/>
          <p:nvPr/>
        </p:nvSpPr>
        <p:spPr>
          <a:xfrm>
            <a:off x="3022600" y="491744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C2B7FD2-558C-1B04-4DC3-ED4219625711}"/>
              </a:ext>
            </a:extLst>
          </p:cNvPr>
          <p:cNvSpPr/>
          <p:nvPr/>
        </p:nvSpPr>
        <p:spPr>
          <a:xfrm>
            <a:off x="2799080" y="427736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CA5A831-55EC-8BFB-02CC-CCAA9C05A537}"/>
              </a:ext>
            </a:extLst>
          </p:cNvPr>
          <p:cNvSpPr/>
          <p:nvPr/>
        </p:nvSpPr>
        <p:spPr>
          <a:xfrm>
            <a:off x="2286000" y="436372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E4B1916-1A04-ED59-E882-98ACBFDD95A2}"/>
              </a:ext>
            </a:extLst>
          </p:cNvPr>
          <p:cNvSpPr/>
          <p:nvPr/>
        </p:nvSpPr>
        <p:spPr>
          <a:xfrm>
            <a:off x="2504440" y="5283203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E982D1D-C015-FDBA-56BF-54449F441169}"/>
              </a:ext>
            </a:extLst>
          </p:cNvPr>
          <p:cNvSpPr/>
          <p:nvPr/>
        </p:nvSpPr>
        <p:spPr>
          <a:xfrm>
            <a:off x="5095240" y="3429000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1D6238E-060B-E988-AC83-598E7316F0A1}"/>
              </a:ext>
            </a:extLst>
          </p:cNvPr>
          <p:cNvSpPr/>
          <p:nvPr/>
        </p:nvSpPr>
        <p:spPr>
          <a:xfrm>
            <a:off x="4343400" y="3774440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0272C71-3F48-1EF5-EDE0-6418172C4958}"/>
              </a:ext>
            </a:extLst>
          </p:cNvPr>
          <p:cNvSpPr/>
          <p:nvPr/>
        </p:nvSpPr>
        <p:spPr>
          <a:xfrm>
            <a:off x="6177280" y="245618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1F8581-BE9F-E30E-7B39-4B03A634FCBC}"/>
              </a:ext>
            </a:extLst>
          </p:cNvPr>
          <p:cNvSpPr/>
          <p:nvPr/>
        </p:nvSpPr>
        <p:spPr>
          <a:xfrm>
            <a:off x="5641340" y="22758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EDE8C2F-9DFE-1384-454A-51576B654710}"/>
              </a:ext>
            </a:extLst>
          </p:cNvPr>
          <p:cNvSpPr/>
          <p:nvPr/>
        </p:nvSpPr>
        <p:spPr>
          <a:xfrm>
            <a:off x="6319520" y="179831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1D2DA18-8912-7D4E-D81B-51CAB9F77A2D}"/>
              </a:ext>
            </a:extLst>
          </p:cNvPr>
          <p:cNvSpPr/>
          <p:nvPr/>
        </p:nvSpPr>
        <p:spPr>
          <a:xfrm>
            <a:off x="5259070" y="23012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DD38A34-02E5-ED67-63C1-DFFCAF915978}"/>
              </a:ext>
            </a:extLst>
          </p:cNvPr>
          <p:cNvSpPr/>
          <p:nvPr/>
        </p:nvSpPr>
        <p:spPr>
          <a:xfrm>
            <a:off x="5380990" y="18567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9FA98F3-2617-4486-3A0D-1F15B0CE2327}"/>
              </a:ext>
            </a:extLst>
          </p:cNvPr>
          <p:cNvSpPr/>
          <p:nvPr/>
        </p:nvSpPr>
        <p:spPr>
          <a:xfrm>
            <a:off x="5953760" y="181864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92DEB98-D28C-6705-3197-845025E909CE}"/>
              </a:ext>
            </a:extLst>
          </p:cNvPr>
          <p:cNvSpPr/>
          <p:nvPr/>
        </p:nvSpPr>
        <p:spPr>
          <a:xfrm>
            <a:off x="6461760" y="289559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A0984AB-081B-F344-422D-5720B9A1C973}"/>
              </a:ext>
            </a:extLst>
          </p:cNvPr>
          <p:cNvSpPr/>
          <p:nvPr/>
        </p:nvSpPr>
        <p:spPr>
          <a:xfrm>
            <a:off x="5783580" y="2794001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E738AEE-C88E-F1C3-D64E-A1EAD000B960}"/>
              </a:ext>
            </a:extLst>
          </p:cNvPr>
          <p:cNvSpPr/>
          <p:nvPr/>
        </p:nvSpPr>
        <p:spPr>
          <a:xfrm>
            <a:off x="6329680" y="260858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8F74006-290D-4F01-8446-069A9DA89F60}"/>
              </a:ext>
            </a:extLst>
          </p:cNvPr>
          <p:cNvSpPr/>
          <p:nvPr/>
        </p:nvSpPr>
        <p:spPr>
          <a:xfrm>
            <a:off x="4598670" y="335025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22F22E8-4E6B-1C3D-3ECF-4639D48B6FD1}"/>
              </a:ext>
            </a:extLst>
          </p:cNvPr>
          <p:cNvSpPr/>
          <p:nvPr/>
        </p:nvSpPr>
        <p:spPr>
          <a:xfrm>
            <a:off x="5570220" y="342900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352A4B7-BE1B-734D-9CCB-0274BE7DBD9C}"/>
              </a:ext>
            </a:extLst>
          </p:cNvPr>
          <p:cNvSpPr/>
          <p:nvPr/>
        </p:nvSpPr>
        <p:spPr>
          <a:xfrm>
            <a:off x="6187440" y="4749803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24627F8-750B-2A10-4E63-894D7C5F038E}"/>
              </a:ext>
            </a:extLst>
          </p:cNvPr>
          <p:cNvSpPr/>
          <p:nvPr/>
        </p:nvSpPr>
        <p:spPr>
          <a:xfrm>
            <a:off x="5712460" y="4991106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78B8A5C-6570-5B39-ADF4-B90440221ACB}"/>
              </a:ext>
            </a:extLst>
          </p:cNvPr>
          <p:cNvSpPr/>
          <p:nvPr/>
        </p:nvSpPr>
        <p:spPr>
          <a:xfrm>
            <a:off x="6065520" y="4178303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70F1FB7-EFB9-1BA8-8D02-AE2CDBD48488}"/>
              </a:ext>
            </a:extLst>
          </p:cNvPr>
          <p:cNvSpPr/>
          <p:nvPr/>
        </p:nvSpPr>
        <p:spPr>
          <a:xfrm>
            <a:off x="5039360" y="4551687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9A2F7EC-AD2F-B302-1FC9-9D5C518880A9}"/>
              </a:ext>
            </a:extLst>
          </p:cNvPr>
          <p:cNvSpPr/>
          <p:nvPr/>
        </p:nvSpPr>
        <p:spPr>
          <a:xfrm>
            <a:off x="5340350" y="4867914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88419C8-4048-C5D4-0C77-4CEFDA95C796}"/>
              </a:ext>
            </a:extLst>
          </p:cNvPr>
          <p:cNvSpPr/>
          <p:nvPr/>
        </p:nvSpPr>
        <p:spPr>
          <a:xfrm>
            <a:off x="5393055" y="3177539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D45567B-09C4-7FFD-BBCE-8F36F05481D9}"/>
              </a:ext>
            </a:extLst>
          </p:cNvPr>
          <p:cNvSpPr/>
          <p:nvPr/>
        </p:nvSpPr>
        <p:spPr>
          <a:xfrm>
            <a:off x="5614670" y="4221482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377480C-CD2C-115A-4831-6AD9C3921D76}"/>
              </a:ext>
            </a:extLst>
          </p:cNvPr>
          <p:cNvSpPr/>
          <p:nvPr/>
        </p:nvSpPr>
        <p:spPr>
          <a:xfrm>
            <a:off x="6258560" y="5359404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27506B2-0609-48A8-7679-22DDD5C17F78}"/>
              </a:ext>
            </a:extLst>
          </p:cNvPr>
          <p:cNvSpPr/>
          <p:nvPr/>
        </p:nvSpPr>
        <p:spPr>
          <a:xfrm>
            <a:off x="8928735" y="3594103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2E2AB6C-5099-89FE-0970-DA9F4A537AFF}"/>
              </a:ext>
            </a:extLst>
          </p:cNvPr>
          <p:cNvSpPr/>
          <p:nvPr/>
        </p:nvSpPr>
        <p:spPr>
          <a:xfrm>
            <a:off x="8399780" y="3657607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14A66F6-3C41-82D0-A3C8-0117C6F0EA2E}"/>
              </a:ext>
            </a:extLst>
          </p:cNvPr>
          <p:cNvSpPr/>
          <p:nvPr/>
        </p:nvSpPr>
        <p:spPr>
          <a:xfrm>
            <a:off x="8827135" y="3036572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C62729-0D74-0B9B-E56E-5FC6EEC88F5A}"/>
              </a:ext>
            </a:extLst>
          </p:cNvPr>
          <p:cNvSpPr/>
          <p:nvPr/>
        </p:nvSpPr>
        <p:spPr>
          <a:xfrm>
            <a:off x="8146732" y="3138174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E09F49-2726-0FC3-832B-A5DBA187461D}"/>
              </a:ext>
            </a:extLst>
          </p:cNvPr>
          <p:cNvSpPr/>
          <p:nvPr/>
        </p:nvSpPr>
        <p:spPr>
          <a:xfrm>
            <a:off x="8004492" y="3657607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A307ACD-1DE7-4DA7-E046-06586FAFB202}"/>
              </a:ext>
            </a:extLst>
          </p:cNvPr>
          <p:cNvSpPr/>
          <p:nvPr/>
        </p:nvSpPr>
        <p:spPr>
          <a:xfrm>
            <a:off x="7721600" y="332994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BDB24488-4DD8-7B4E-1342-3064F7C84B44}"/>
              </a:ext>
            </a:extLst>
          </p:cNvPr>
          <p:cNvSpPr/>
          <p:nvPr/>
        </p:nvSpPr>
        <p:spPr>
          <a:xfrm>
            <a:off x="6832600" y="331597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8F08589-B36D-4B82-5CAA-A665E11422D5}"/>
              </a:ext>
            </a:extLst>
          </p:cNvPr>
          <p:cNvSpPr/>
          <p:nvPr/>
        </p:nvSpPr>
        <p:spPr>
          <a:xfrm>
            <a:off x="7409498" y="254000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9AF310D-C5C2-E7FF-5A45-AF97E5391E1E}"/>
              </a:ext>
            </a:extLst>
          </p:cNvPr>
          <p:cNvSpPr/>
          <p:nvPr/>
        </p:nvSpPr>
        <p:spPr>
          <a:xfrm>
            <a:off x="5080000" y="3840481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Frihåndsform: figur 1">
            <a:extLst>
              <a:ext uri="{FF2B5EF4-FFF2-40B4-BE49-F238E27FC236}">
                <a16:creationId xmlns:a16="http://schemas.microsoft.com/office/drawing/2014/main" id="{EC12DF09-941A-D1AC-62B0-CA7D1D2C79F2}"/>
              </a:ext>
            </a:extLst>
          </p:cNvPr>
          <p:cNvSpPr/>
          <p:nvPr/>
        </p:nvSpPr>
        <p:spPr>
          <a:xfrm>
            <a:off x="2000358" y="3214460"/>
            <a:ext cx="3417376" cy="2499907"/>
          </a:xfrm>
          <a:custGeom>
            <a:avLst/>
            <a:gdLst>
              <a:gd name="connsiteX0" fmla="*/ 143402 w 3417376"/>
              <a:gd name="connsiteY0" fmla="*/ 1144180 h 2499907"/>
              <a:gd name="connsiteX1" fmla="*/ 285642 w 3417376"/>
              <a:gd name="connsiteY1" fmla="*/ 991780 h 2499907"/>
              <a:gd name="connsiteX2" fmla="*/ 1017162 w 3417376"/>
              <a:gd name="connsiteY2" fmla="*/ 819060 h 2499907"/>
              <a:gd name="connsiteX3" fmla="*/ 2348122 w 3417376"/>
              <a:gd name="connsiteY3" fmla="*/ 453300 h 2499907"/>
              <a:gd name="connsiteX4" fmla="*/ 2988202 w 3417376"/>
              <a:gd name="connsiteY4" fmla="*/ 443140 h 2499907"/>
              <a:gd name="connsiteX5" fmla="*/ 2937402 w 3417376"/>
              <a:gd name="connsiteY5" fmla="*/ 36740 h 2499907"/>
              <a:gd name="connsiteX6" fmla="*/ 3293002 w 3417376"/>
              <a:gd name="connsiteY6" fmla="*/ 57060 h 2499907"/>
              <a:gd name="connsiteX7" fmla="*/ 3414922 w 3417376"/>
              <a:gd name="connsiteY7" fmla="*/ 372020 h 2499907"/>
              <a:gd name="connsiteX8" fmla="*/ 3201562 w 3417376"/>
              <a:gd name="connsiteY8" fmla="*/ 585380 h 2499907"/>
              <a:gd name="connsiteX9" fmla="*/ 2724042 w 3417376"/>
              <a:gd name="connsiteY9" fmla="*/ 717460 h 2499907"/>
              <a:gd name="connsiteX10" fmla="*/ 2348122 w 3417376"/>
              <a:gd name="connsiteY10" fmla="*/ 1286420 h 2499907"/>
              <a:gd name="connsiteX11" fmla="*/ 1393082 w 3417376"/>
              <a:gd name="connsiteY11" fmla="*/ 2241460 h 2499907"/>
              <a:gd name="connsiteX12" fmla="*/ 234842 w 3417376"/>
              <a:gd name="connsiteY12" fmla="*/ 2475140 h 2499907"/>
              <a:gd name="connsiteX13" fmla="*/ 1162 w 3417376"/>
              <a:gd name="connsiteY13" fmla="*/ 1774100 h 2499907"/>
              <a:gd name="connsiteX14" fmla="*/ 143402 w 3417376"/>
              <a:gd name="connsiteY14" fmla="*/ 1144180 h 249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17376" h="2499907">
                <a:moveTo>
                  <a:pt x="143402" y="1144180"/>
                </a:moveTo>
                <a:cubicBezTo>
                  <a:pt x="190815" y="1013793"/>
                  <a:pt x="140015" y="1045967"/>
                  <a:pt x="285642" y="991780"/>
                </a:cubicBezTo>
                <a:cubicBezTo>
                  <a:pt x="431269" y="937593"/>
                  <a:pt x="673415" y="908807"/>
                  <a:pt x="1017162" y="819060"/>
                </a:cubicBezTo>
                <a:cubicBezTo>
                  <a:pt x="1360909" y="729313"/>
                  <a:pt x="2019615" y="515953"/>
                  <a:pt x="2348122" y="453300"/>
                </a:cubicBezTo>
                <a:cubicBezTo>
                  <a:pt x="2676629" y="390647"/>
                  <a:pt x="2889989" y="512567"/>
                  <a:pt x="2988202" y="443140"/>
                </a:cubicBezTo>
                <a:cubicBezTo>
                  <a:pt x="3086415" y="373713"/>
                  <a:pt x="2886602" y="101087"/>
                  <a:pt x="2937402" y="36740"/>
                </a:cubicBezTo>
                <a:cubicBezTo>
                  <a:pt x="2988202" y="-27607"/>
                  <a:pt x="3213415" y="1180"/>
                  <a:pt x="3293002" y="57060"/>
                </a:cubicBezTo>
                <a:cubicBezTo>
                  <a:pt x="3372589" y="112940"/>
                  <a:pt x="3430162" y="283967"/>
                  <a:pt x="3414922" y="372020"/>
                </a:cubicBezTo>
                <a:cubicBezTo>
                  <a:pt x="3399682" y="460073"/>
                  <a:pt x="3316709" y="527807"/>
                  <a:pt x="3201562" y="585380"/>
                </a:cubicBezTo>
                <a:cubicBezTo>
                  <a:pt x="3086415" y="642953"/>
                  <a:pt x="2866282" y="600620"/>
                  <a:pt x="2724042" y="717460"/>
                </a:cubicBezTo>
                <a:cubicBezTo>
                  <a:pt x="2581802" y="834300"/>
                  <a:pt x="2569949" y="1032420"/>
                  <a:pt x="2348122" y="1286420"/>
                </a:cubicBezTo>
                <a:cubicBezTo>
                  <a:pt x="2126295" y="1540420"/>
                  <a:pt x="1745295" y="2043340"/>
                  <a:pt x="1393082" y="2241460"/>
                </a:cubicBezTo>
                <a:cubicBezTo>
                  <a:pt x="1040869" y="2439580"/>
                  <a:pt x="466829" y="2553033"/>
                  <a:pt x="234842" y="2475140"/>
                </a:cubicBezTo>
                <a:cubicBezTo>
                  <a:pt x="2855" y="2397247"/>
                  <a:pt x="14709" y="1997620"/>
                  <a:pt x="1162" y="1774100"/>
                </a:cubicBezTo>
                <a:cubicBezTo>
                  <a:pt x="-12385" y="1550580"/>
                  <a:pt x="95989" y="1274567"/>
                  <a:pt x="143402" y="1144180"/>
                </a:cubicBezTo>
                <a:close/>
              </a:path>
            </a:pathLst>
          </a:cu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Frihåndsform: figur 2">
            <a:extLst>
              <a:ext uri="{FF2B5EF4-FFF2-40B4-BE49-F238E27FC236}">
                <a16:creationId xmlns:a16="http://schemas.microsoft.com/office/drawing/2014/main" id="{2D4CB26E-97CF-AFFE-D67F-DA7B482B0866}"/>
              </a:ext>
            </a:extLst>
          </p:cNvPr>
          <p:cNvSpPr/>
          <p:nvPr/>
        </p:nvSpPr>
        <p:spPr>
          <a:xfrm>
            <a:off x="2247474" y="1518365"/>
            <a:ext cx="3164016" cy="2705392"/>
          </a:xfrm>
          <a:custGeom>
            <a:avLst/>
            <a:gdLst>
              <a:gd name="connsiteX0" fmla="*/ 109646 w 3164016"/>
              <a:gd name="connsiteY0" fmla="*/ 178355 h 2705392"/>
              <a:gd name="connsiteX1" fmla="*/ 8046 w 3164016"/>
              <a:gd name="connsiteY1" fmla="*/ 828595 h 2705392"/>
              <a:gd name="connsiteX2" fmla="*/ 140126 w 3164016"/>
              <a:gd name="connsiteY2" fmla="*/ 1793795 h 2705392"/>
              <a:gd name="connsiteX3" fmla="*/ 770046 w 3164016"/>
              <a:gd name="connsiteY3" fmla="*/ 1915715 h 2705392"/>
              <a:gd name="connsiteX4" fmla="*/ 1989246 w 3164016"/>
              <a:gd name="connsiteY4" fmla="*/ 1956355 h 2705392"/>
              <a:gd name="connsiteX5" fmla="*/ 2334686 w 3164016"/>
              <a:gd name="connsiteY5" fmla="*/ 2139235 h 2705392"/>
              <a:gd name="connsiteX6" fmla="*/ 2791886 w 3164016"/>
              <a:gd name="connsiteY6" fmla="*/ 2687875 h 2705392"/>
              <a:gd name="connsiteX7" fmla="*/ 3147486 w 3164016"/>
              <a:gd name="connsiteY7" fmla="*/ 2474515 h 2705392"/>
              <a:gd name="connsiteX8" fmla="*/ 2243246 w 3164016"/>
              <a:gd name="connsiteY8" fmla="*/ 1549955 h 2705392"/>
              <a:gd name="connsiteX9" fmla="*/ 1745406 w 3164016"/>
              <a:gd name="connsiteY9" fmla="*/ 1102915 h 2705392"/>
              <a:gd name="connsiteX10" fmla="*/ 1593006 w 3164016"/>
              <a:gd name="connsiteY10" fmla="*/ 310435 h 2705392"/>
              <a:gd name="connsiteX11" fmla="*/ 871646 w 3164016"/>
              <a:gd name="connsiteY11" fmla="*/ 5635 h 2705392"/>
              <a:gd name="connsiteX12" fmla="*/ 109646 w 3164016"/>
              <a:gd name="connsiteY12" fmla="*/ 178355 h 270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64016" h="2705392">
                <a:moveTo>
                  <a:pt x="109646" y="178355"/>
                </a:moveTo>
                <a:cubicBezTo>
                  <a:pt x="-34287" y="315515"/>
                  <a:pt x="2966" y="559355"/>
                  <a:pt x="8046" y="828595"/>
                </a:cubicBezTo>
                <a:cubicBezTo>
                  <a:pt x="13126" y="1097835"/>
                  <a:pt x="13126" y="1612608"/>
                  <a:pt x="140126" y="1793795"/>
                </a:cubicBezTo>
                <a:cubicBezTo>
                  <a:pt x="267126" y="1974982"/>
                  <a:pt x="461859" y="1888622"/>
                  <a:pt x="770046" y="1915715"/>
                </a:cubicBezTo>
                <a:cubicBezTo>
                  <a:pt x="1078233" y="1942808"/>
                  <a:pt x="1728473" y="1919102"/>
                  <a:pt x="1989246" y="1956355"/>
                </a:cubicBezTo>
                <a:cubicBezTo>
                  <a:pt x="2250019" y="1993608"/>
                  <a:pt x="2200913" y="2017315"/>
                  <a:pt x="2334686" y="2139235"/>
                </a:cubicBezTo>
                <a:cubicBezTo>
                  <a:pt x="2468459" y="2261155"/>
                  <a:pt x="2656419" y="2631995"/>
                  <a:pt x="2791886" y="2687875"/>
                </a:cubicBezTo>
                <a:cubicBezTo>
                  <a:pt x="2927353" y="2743755"/>
                  <a:pt x="3238926" y="2664168"/>
                  <a:pt x="3147486" y="2474515"/>
                </a:cubicBezTo>
                <a:cubicBezTo>
                  <a:pt x="3056046" y="2284862"/>
                  <a:pt x="2476926" y="1778555"/>
                  <a:pt x="2243246" y="1549955"/>
                </a:cubicBezTo>
                <a:cubicBezTo>
                  <a:pt x="2009566" y="1321355"/>
                  <a:pt x="1853779" y="1309502"/>
                  <a:pt x="1745406" y="1102915"/>
                </a:cubicBezTo>
                <a:cubicBezTo>
                  <a:pt x="1637033" y="896328"/>
                  <a:pt x="1738633" y="493315"/>
                  <a:pt x="1593006" y="310435"/>
                </a:cubicBezTo>
                <a:cubicBezTo>
                  <a:pt x="1447379" y="127555"/>
                  <a:pt x="1122259" y="31035"/>
                  <a:pt x="871646" y="5635"/>
                </a:cubicBezTo>
                <a:cubicBezTo>
                  <a:pt x="621033" y="-19765"/>
                  <a:pt x="253579" y="41195"/>
                  <a:pt x="109646" y="17835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3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Frihåndsform: figur 4">
            <a:extLst>
              <a:ext uri="{FF2B5EF4-FFF2-40B4-BE49-F238E27FC236}">
                <a16:creationId xmlns:a16="http://schemas.microsoft.com/office/drawing/2014/main" id="{D365FF5D-E74E-F669-2623-BE8B4D2BF82C}"/>
              </a:ext>
            </a:extLst>
          </p:cNvPr>
          <p:cNvSpPr/>
          <p:nvPr/>
        </p:nvSpPr>
        <p:spPr>
          <a:xfrm>
            <a:off x="4313774" y="1470584"/>
            <a:ext cx="2663681" cy="2335664"/>
          </a:xfrm>
          <a:custGeom>
            <a:avLst/>
            <a:gdLst>
              <a:gd name="connsiteX0" fmla="*/ 999906 w 2663681"/>
              <a:gd name="connsiteY0" fmla="*/ 195656 h 2335664"/>
              <a:gd name="connsiteX1" fmla="*/ 1142146 w 2663681"/>
              <a:gd name="connsiteY1" fmla="*/ 165176 h 2335664"/>
              <a:gd name="connsiteX2" fmla="*/ 2280066 w 2663681"/>
              <a:gd name="connsiteY2" fmla="*/ 33096 h 2335664"/>
              <a:gd name="connsiteX3" fmla="*/ 2381666 w 2663681"/>
              <a:gd name="connsiteY3" fmla="*/ 856056 h 2335664"/>
              <a:gd name="connsiteX4" fmla="*/ 2473106 w 2663681"/>
              <a:gd name="connsiteY4" fmla="*/ 1353896 h 2335664"/>
              <a:gd name="connsiteX5" fmla="*/ 2625506 w 2663681"/>
              <a:gd name="connsiteY5" fmla="*/ 1679016 h 2335664"/>
              <a:gd name="connsiteX6" fmla="*/ 1690786 w 2663681"/>
              <a:gd name="connsiteY6" fmla="*/ 2187016 h 2335664"/>
              <a:gd name="connsiteX7" fmla="*/ 481746 w 2663681"/>
              <a:gd name="connsiteY7" fmla="*/ 2329256 h 2335664"/>
              <a:gd name="connsiteX8" fmla="*/ 14386 w 2663681"/>
              <a:gd name="connsiteY8" fmla="*/ 2024456 h 2335664"/>
              <a:gd name="connsiteX9" fmla="*/ 187106 w 2663681"/>
              <a:gd name="connsiteY9" fmla="*/ 1496136 h 2335664"/>
              <a:gd name="connsiteX10" fmla="*/ 857666 w 2663681"/>
              <a:gd name="connsiteY10" fmla="*/ 1435176 h 2335664"/>
              <a:gd name="connsiteX11" fmla="*/ 857666 w 2663681"/>
              <a:gd name="connsiteY11" fmla="*/ 1110056 h 2335664"/>
              <a:gd name="connsiteX12" fmla="*/ 695106 w 2663681"/>
              <a:gd name="connsiteY12" fmla="*/ 419176 h 2335664"/>
              <a:gd name="connsiteX13" fmla="*/ 999906 w 2663681"/>
              <a:gd name="connsiteY13" fmla="*/ 195656 h 233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3681" h="2335664">
                <a:moveTo>
                  <a:pt x="999906" y="195656"/>
                </a:moveTo>
                <a:cubicBezTo>
                  <a:pt x="1074413" y="153323"/>
                  <a:pt x="928786" y="192269"/>
                  <a:pt x="1142146" y="165176"/>
                </a:cubicBezTo>
                <a:cubicBezTo>
                  <a:pt x="1355506" y="138083"/>
                  <a:pt x="2073479" y="-82051"/>
                  <a:pt x="2280066" y="33096"/>
                </a:cubicBezTo>
                <a:cubicBezTo>
                  <a:pt x="2486653" y="148243"/>
                  <a:pt x="2349493" y="635923"/>
                  <a:pt x="2381666" y="856056"/>
                </a:cubicBezTo>
                <a:cubicBezTo>
                  <a:pt x="2413839" y="1076189"/>
                  <a:pt x="2432466" y="1216736"/>
                  <a:pt x="2473106" y="1353896"/>
                </a:cubicBezTo>
                <a:cubicBezTo>
                  <a:pt x="2513746" y="1491056"/>
                  <a:pt x="2755893" y="1540163"/>
                  <a:pt x="2625506" y="1679016"/>
                </a:cubicBezTo>
                <a:cubicBezTo>
                  <a:pt x="2495119" y="1817869"/>
                  <a:pt x="2048079" y="2078643"/>
                  <a:pt x="1690786" y="2187016"/>
                </a:cubicBezTo>
                <a:cubicBezTo>
                  <a:pt x="1333493" y="2295389"/>
                  <a:pt x="761146" y="2356349"/>
                  <a:pt x="481746" y="2329256"/>
                </a:cubicBezTo>
                <a:cubicBezTo>
                  <a:pt x="202346" y="2302163"/>
                  <a:pt x="63493" y="2163309"/>
                  <a:pt x="14386" y="2024456"/>
                </a:cubicBezTo>
                <a:cubicBezTo>
                  <a:pt x="-34721" y="1885603"/>
                  <a:pt x="46559" y="1594349"/>
                  <a:pt x="187106" y="1496136"/>
                </a:cubicBezTo>
                <a:cubicBezTo>
                  <a:pt x="327653" y="1397923"/>
                  <a:pt x="745906" y="1499523"/>
                  <a:pt x="857666" y="1435176"/>
                </a:cubicBezTo>
                <a:cubicBezTo>
                  <a:pt x="969426" y="1370829"/>
                  <a:pt x="884759" y="1279389"/>
                  <a:pt x="857666" y="1110056"/>
                </a:cubicBezTo>
                <a:cubicBezTo>
                  <a:pt x="830573" y="940723"/>
                  <a:pt x="673093" y="569883"/>
                  <a:pt x="695106" y="419176"/>
                </a:cubicBezTo>
                <a:cubicBezTo>
                  <a:pt x="717119" y="268469"/>
                  <a:pt x="925399" y="237989"/>
                  <a:pt x="999906" y="19565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3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Frihåndsform: figur 5">
            <a:extLst>
              <a:ext uri="{FF2B5EF4-FFF2-40B4-BE49-F238E27FC236}">
                <a16:creationId xmlns:a16="http://schemas.microsoft.com/office/drawing/2014/main" id="{09713604-B3D4-F211-77E0-235EE491D76A}"/>
              </a:ext>
            </a:extLst>
          </p:cNvPr>
          <p:cNvSpPr/>
          <p:nvPr/>
        </p:nvSpPr>
        <p:spPr>
          <a:xfrm>
            <a:off x="6701713" y="2145212"/>
            <a:ext cx="2876703" cy="2222468"/>
          </a:xfrm>
          <a:custGeom>
            <a:avLst/>
            <a:gdLst>
              <a:gd name="connsiteX0" fmla="*/ 24207 w 2876703"/>
              <a:gd name="connsiteY0" fmla="*/ 1055188 h 2222468"/>
              <a:gd name="connsiteX1" fmla="*/ 34367 w 2876703"/>
              <a:gd name="connsiteY1" fmla="*/ 953588 h 2222468"/>
              <a:gd name="connsiteX2" fmla="*/ 105487 w 2876703"/>
              <a:gd name="connsiteY2" fmla="*/ 252548 h 2222468"/>
              <a:gd name="connsiteX3" fmla="*/ 1202767 w 2876703"/>
              <a:gd name="connsiteY3" fmla="*/ 18868 h 2222468"/>
              <a:gd name="connsiteX4" fmla="*/ 1619327 w 2876703"/>
              <a:gd name="connsiteY4" fmla="*/ 689428 h 2222468"/>
              <a:gd name="connsiteX5" fmla="*/ 2594687 w 2876703"/>
              <a:gd name="connsiteY5" fmla="*/ 821508 h 2222468"/>
              <a:gd name="connsiteX6" fmla="*/ 2858847 w 2876703"/>
              <a:gd name="connsiteY6" fmla="*/ 1634308 h 2222468"/>
              <a:gd name="connsiteX7" fmla="*/ 2198447 w 2876703"/>
              <a:gd name="connsiteY7" fmla="*/ 2182948 h 2222468"/>
              <a:gd name="connsiteX8" fmla="*/ 715087 w 2876703"/>
              <a:gd name="connsiteY8" fmla="*/ 2132148 h 2222468"/>
              <a:gd name="connsiteX9" fmla="*/ 207087 w 2876703"/>
              <a:gd name="connsiteY9" fmla="*/ 1756228 h 2222468"/>
              <a:gd name="connsiteX10" fmla="*/ 64847 w 2876703"/>
              <a:gd name="connsiteY10" fmla="*/ 1410788 h 2222468"/>
              <a:gd name="connsiteX11" fmla="*/ 24207 w 2876703"/>
              <a:gd name="connsiteY11" fmla="*/ 1055188 h 222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6703" h="2222468">
                <a:moveTo>
                  <a:pt x="24207" y="1055188"/>
                </a:moveTo>
                <a:cubicBezTo>
                  <a:pt x="19127" y="978988"/>
                  <a:pt x="20820" y="1087361"/>
                  <a:pt x="34367" y="953588"/>
                </a:cubicBezTo>
                <a:cubicBezTo>
                  <a:pt x="47914" y="819815"/>
                  <a:pt x="-89246" y="408335"/>
                  <a:pt x="105487" y="252548"/>
                </a:cubicBezTo>
                <a:cubicBezTo>
                  <a:pt x="300220" y="96761"/>
                  <a:pt x="950460" y="-53945"/>
                  <a:pt x="1202767" y="18868"/>
                </a:cubicBezTo>
                <a:cubicBezTo>
                  <a:pt x="1455074" y="91681"/>
                  <a:pt x="1387340" y="555655"/>
                  <a:pt x="1619327" y="689428"/>
                </a:cubicBezTo>
                <a:cubicBezTo>
                  <a:pt x="1851314" y="823201"/>
                  <a:pt x="2388100" y="664028"/>
                  <a:pt x="2594687" y="821508"/>
                </a:cubicBezTo>
                <a:cubicBezTo>
                  <a:pt x="2801274" y="978988"/>
                  <a:pt x="2924887" y="1407401"/>
                  <a:pt x="2858847" y="1634308"/>
                </a:cubicBezTo>
                <a:cubicBezTo>
                  <a:pt x="2792807" y="1861215"/>
                  <a:pt x="2555740" y="2099975"/>
                  <a:pt x="2198447" y="2182948"/>
                </a:cubicBezTo>
                <a:cubicBezTo>
                  <a:pt x="1841154" y="2265921"/>
                  <a:pt x="1046980" y="2203268"/>
                  <a:pt x="715087" y="2132148"/>
                </a:cubicBezTo>
                <a:cubicBezTo>
                  <a:pt x="383194" y="2061028"/>
                  <a:pt x="315460" y="1876455"/>
                  <a:pt x="207087" y="1756228"/>
                </a:cubicBezTo>
                <a:cubicBezTo>
                  <a:pt x="98714" y="1636001"/>
                  <a:pt x="98714" y="1529321"/>
                  <a:pt x="64847" y="1410788"/>
                </a:cubicBezTo>
                <a:cubicBezTo>
                  <a:pt x="30980" y="1292255"/>
                  <a:pt x="29287" y="1131388"/>
                  <a:pt x="24207" y="105518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23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Frihåndsform: figur 7">
            <a:extLst>
              <a:ext uri="{FF2B5EF4-FFF2-40B4-BE49-F238E27FC236}">
                <a16:creationId xmlns:a16="http://schemas.microsoft.com/office/drawing/2014/main" id="{DA0F91D0-6498-BA3A-AE90-8EDFC8A64CD7}"/>
              </a:ext>
            </a:extLst>
          </p:cNvPr>
          <p:cNvSpPr/>
          <p:nvPr/>
        </p:nvSpPr>
        <p:spPr>
          <a:xfrm>
            <a:off x="4689673" y="2696978"/>
            <a:ext cx="2131035" cy="3365379"/>
          </a:xfrm>
          <a:custGeom>
            <a:avLst/>
            <a:gdLst>
              <a:gd name="connsiteX0" fmla="*/ 75367 w 2131035"/>
              <a:gd name="connsiteY0" fmla="*/ 2007102 h 3365379"/>
              <a:gd name="connsiteX1" fmla="*/ 75367 w 2131035"/>
              <a:gd name="connsiteY1" fmla="*/ 1946142 h 3365379"/>
              <a:gd name="connsiteX2" fmla="*/ 187127 w 2131035"/>
              <a:gd name="connsiteY2" fmla="*/ 168142 h 3365379"/>
              <a:gd name="connsiteX3" fmla="*/ 786567 w 2131035"/>
              <a:gd name="connsiteY3" fmla="*/ 157982 h 3365379"/>
              <a:gd name="connsiteX4" fmla="*/ 1386007 w 2131035"/>
              <a:gd name="connsiteY4" fmla="*/ 909822 h 3365379"/>
              <a:gd name="connsiteX5" fmla="*/ 1650167 w 2131035"/>
              <a:gd name="connsiteY5" fmla="*/ 1275582 h 3365379"/>
              <a:gd name="connsiteX6" fmla="*/ 2087047 w 2131035"/>
              <a:gd name="connsiteY6" fmla="*/ 2637022 h 3365379"/>
              <a:gd name="connsiteX7" fmla="*/ 1954967 w 2131035"/>
              <a:gd name="connsiteY7" fmla="*/ 3287262 h 3365379"/>
              <a:gd name="connsiteX8" fmla="*/ 664647 w 2131035"/>
              <a:gd name="connsiteY8" fmla="*/ 3297422 h 3365379"/>
              <a:gd name="connsiteX9" fmla="*/ 34727 w 2131035"/>
              <a:gd name="connsiteY9" fmla="*/ 2779262 h 3365379"/>
              <a:gd name="connsiteX10" fmla="*/ 75367 w 2131035"/>
              <a:gd name="connsiteY10" fmla="*/ 2007102 h 336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035" h="3365379">
                <a:moveTo>
                  <a:pt x="75367" y="2007102"/>
                </a:moveTo>
                <a:cubicBezTo>
                  <a:pt x="82140" y="1868249"/>
                  <a:pt x="56740" y="2252635"/>
                  <a:pt x="75367" y="1946142"/>
                </a:cubicBezTo>
                <a:cubicBezTo>
                  <a:pt x="93994" y="1639649"/>
                  <a:pt x="68594" y="466169"/>
                  <a:pt x="187127" y="168142"/>
                </a:cubicBezTo>
                <a:cubicBezTo>
                  <a:pt x="305660" y="-129885"/>
                  <a:pt x="586754" y="34369"/>
                  <a:pt x="786567" y="157982"/>
                </a:cubicBezTo>
                <a:cubicBezTo>
                  <a:pt x="986380" y="281595"/>
                  <a:pt x="1242074" y="723555"/>
                  <a:pt x="1386007" y="909822"/>
                </a:cubicBezTo>
                <a:cubicBezTo>
                  <a:pt x="1529940" y="1096089"/>
                  <a:pt x="1533327" y="987715"/>
                  <a:pt x="1650167" y="1275582"/>
                </a:cubicBezTo>
                <a:cubicBezTo>
                  <a:pt x="1767007" y="1563449"/>
                  <a:pt x="2036247" y="2301742"/>
                  <a:pt x="2087047" y="2637022"/>
                </a:cubicBezTo>
                <a:cubicBezTo>
                  <a:pt x="2137847" y="2972302"/>
                  <a:pt x="2192034" y="3177195"/>
                  <a:pt x="1954967" y="3287262"/>
                </a:cubicBezTo>
                <a:cubicBezTo>
                  <a:pt x="1717900" y="3397329"/>
                  <a:pt x="984687" y="3382089"/>
                  <a:pt x="664647" y="3297422"/>
                </a:cubicBezTo>
                <a:cubicBezTo>
                  <a:pt x="344607" y="3212755"/>
                  <a:pt x="129554" y="2996009"/>
                  <a:pt x="34727" y="2779262"/>
                </a:cubicBezTo>
                <a:cubicBezTo>
                  <a:pt x="-60100" y="2562515"/>
                  <a:pt x="68594" y="2145955"/>
                  <a:pt x="75367" y="2007102"/>
                </a:cubicBezTo>
                <a:close/>
              </a:path>
            </a:pathLst>
          </a:custGeom>
          <a:solidFill>
            <a:schemeClr val="bg1">
              <a:lumMod val="85000"/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168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856C8595-9119-E2C3-A520-258736074BD9}"/>
              </a:ext>
            </a:extLst>
          </p:cNvPr>
          <p:cNvSpPr/>
          <p:nvPr/>
        </p:nvSpPr>
        <p:spPr>
          <a:xfrm>
            <a:off x="2120096" y="1421128"/>
            <a:ext cx="2310594" cy="2334496"/>
          </a:xfrm>
          <a:custGeom>
            <a:avLst/>
            <a:gdLst>
              <a:gd name="connsiteX0" fmla="*/ 277664 w 2310594"/>
              <a:gd name="connsiteY0" fmla="*/ 306072 h 2334496"/>
              <a:gd name="connsiteX1" fmla="*/ 653584 w 2310594"/>
              <a:gd name="connsiteY1" fmla="*/ 11432 h 2334496"/>
              <a:gd name="connsiteX2" fmla="*/ 1639104 w 2310594"/>
              <a:gd name="connsiteY2" fmla="*/ 224792 h 2334496"/>
              <a:gd name="connsiteX3" fmla="*/ 2309664 w 2310594"/>
              <a:gd name="connsiteY3" fmla="*/ 1647192 h 2334496"/>
              <a:gd name="connsiteX4" fmla="*/ 1740704 w 2310594"/>
              <a:gd name="connsiteY4" fmla="*/ 2317752 h 2334496"/>
              <a:gd name="connsiteX5" fmla="*/ 84624 w 2310594"/>
              <a:gd name="connsiteY5" fmla="*/ 1972312 h 2334496"/>
              <a:gd name="connsiteX6" fmla="*/ 277664 w 2310594"/>
              <a:gd name="connsiteY6" fmla="*/ 306072 h 23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0594" h="2334496">
                <a:moveTo>
                  <a:pt x="277664" y="306072"/>
                </a:moveTo>
                <a:cubicBezTo>
                  <a:pt x="372491" y="-20741"/>
                  <a:pt x="426677" y="24979"/>
                  <a:pt x="653584" y="11432"/>
                </a:cubicBezTo>
                <a:cubicBezTo>
                  <a:pt x="880491" y="-2115"/>
                  <a:pt x="1363091" y="-47835"/>
                  <a:pt x="1639104" y="224792"/>
                </a:cubicBezTo>
                <a:cubicBezTo>
                  <a:pt x="1915117" y="497419"/>
                  <a:pt x="2292731" y="1298365"/>
                  <a:pt x="2309664" y="1647192"/>
                </a:cubicBezTo>
                <a:cubicBezTo>
                  <a:pt x="2326597" y="1996019"/>
                  <a:pt x="2111544" y="2263565"/>
                  <a:pt x="1740704" y="2317752"/>
                </a:cubicBezTo>
                <a:cubicBezTo>
                  <a:pt x="1369864" y="2371939"/>
                  <a:pt x="325077" y="2304205"/>
                  <a:pt x="84624" y="1972312"/>
                </a:cubicBezTo>
                <a:cubicBezTo>
                  <a:pt x="-155829" y="1640419"/>
                  <a:pt x="182837" y="632885"/>
                  <a:pt x="277664" y="30607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3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DDD9156-AB6E-7D5B-4D51-9B71D6287177}"/>
              </a:ext>
            </a:extLst>
          </p:cNvPr>
          <p:cNvSpPr/>
          <p:nvPr/>
        </p:nvSpPr>
        <p:spPr>
          <a:xfrm>
            <a:off x="3535680" y="244855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2973621-04F3-592F-005A-5DEB9F80A901}"/>
              </a:ext>
            </a:extLst>
          </p:cNvPr>
          <p:cNvSpPr/>
          <p:nvPr/>
        </p:nvSpPr>
        <p:spPr>
          <a:xfrm>
            <a:off x="3093720" y="272287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178D08A-F531-062B-9263-AAAE3982F712}"/>
              </a:ext>
            </a:extLst>
          </p:cNvPr>
          <p:cNvSpPr/>
          <p:nvPr/>
        </p:nvSpPr>
        <p:spPr>
          <a:xfrm>
            <a:off x="2727960" y="244855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2C74FF2-7D4F-8215-3FEF-748E367A14B6}"/>
              </a:ext>
            </a:extLst>
          </p:cNvPr>
          <p:cNvSpPr/>
          <p:nvPr/>
        </p:nvSpPr>
        <p:spPr>
          <a:xfrm>
            <a:off x="2763520" y="181864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28B4185-B458-B79A-CA88-84EF7FBAFFD7}"/>
              </a:ext>
            </a:extLst>
          </p:cNvPr>
          <p:cNvSpPr/>
          <p:nvPr/>
        </p:nvSpPr>
        <p:spPr>
          <a:xfrm>
            <a:off x="3510280" y="291084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9918AC-28B7-B322-06D2-5EDAB87103A2}"/>
              </a:ext>
            </a:extLst>
          </p:cNvPr>
          <p:cNvSpPr/>
          <p:nvPr/>
        </p:nvSpPr>
        <p:spPr>
          <a:xfrm>
            <a:off x="3464560" y="190500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46753AB-015C-C088-C7EB-AF59FE452FFD}"/>
              </a:ext>
            </a:extLst>
          </p:cNvPr>
          <p:cNvSpPr/>
          <p:nvPr/>
        </p:nvSpPr>
        <p:spPr>
          <a:xfrm>
            <a:off x="4028440" y="3083562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A1C4-41FA-691E-E2B0-3BC2434621A9}"/>
              </a:ext>
            </a:extLst>
          </p:cNvPr>
          <p:cNvSpPr/>
          <p:nvPr/>
        </p:nvSpPr>
        <p:spPr>
          <a:xfrm>
            <a:off x="2636520" y="2882901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14E46AE-DEA4-9DDA-BB2D-FD0005EACEA4}"/>
              </a:ext>
            </a:extLst>
          </p:cNvPr>
          <p:cNvSpPr/>
          <p:nvPr/>
        </p:nvSpPr>
        <p:spPr>
          <a:xfrm>
            <a:off x="2514600" y="191008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E32ACBD-8773-454D-409A-CF5D6163728B}"/>
              </a:ext>
            </a:extLst>
          </p:cNvPr>
          <p:cNvSpPr/>
          <p:nvPr/>
        </p:nvSpPr>
        <p:spPr>
          <a:xfrm>
            <a:off x="3439160" y="4836163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4E5B998-3934-CCEF-B3EA-60FEA8755E0A}"/>
              </a:ext>
            </a:extLst>
          </p:cNvPr>
          <p:cNvSpPr/>
          <p:nvPr/>
        </p:nvSpPr>
        <p:spPr>
          <a:xfrm>
            <a:off x="3296920" y="445008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3C4E08F-96D9-4D58-B35D-F5D61B5B62A8}"/>
              </a:ext>
            </a:extLst>
          </p:cNvPr>
          <p:cNvSpPr/>
          <p:nvPr/>
        </p:nvSpPr>
        <p:spPr>
          <a:xfrm>
            <a:off x="3022600" y="491744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C2B7FD2-558C-1B04-4DC3-ED4219625711}"/>
              </a:ext>
            </a:extLst>
          </p:cNvPr>
          <p:cNvSpPr/>
          <p:nvPr/>
        </p:nvSpPr>
        <p:spPr>
          <a:xfrm>
            <a:off x="2799080" y="427736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CA5A831-55EC-8BFB-02CC-CCAA9C05A537}"/>
              </a:ext>
            </a:extLst>
          </p:cNvPr>
          <p:cNvSpPr/>
          <p:nvPr/>
        </p:nvSpPr>
        <p:spPr>
          <a:xfrm>
            <a:off x="2286000" y="436372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E4B1916-1A04-ED59-E882-98ACBFDD95A2}"/>
              </a:ext>
            </a:extLst>
          </p:cNvPr>
          <p:cNvSpPr/>
          <p:nvPr/>
        </p:nvSpPr>
        <p:spPr>
          <a:xfrm>
            <a:off x="2504440" y="5283203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E982D1D-C015-FDBA-56BF-54449F441169}"/>
              </a:ext>
            </a:extLst>
          </p:cNvPr>
          <p:cNvSpPr/>
          <p:nvPr/>
        </p:nvSpPr>
        <p:spPr>
          <a:xfrm>
            <a:off x="5095240" y="3429000"/>
            <a:ext cx="142240" cy="172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1D6238E-060B-E988-AC83-598E7316F0A1}"/>
              </a:ext>
            </a:extLst>
          </p:cNvPr>
          <p:cNvSpPr/>
          <p:nvPr/>
        </p:nvSpPr>
        <p:spPr>
          <a:xfrm>
            <a:off x="4343400" y="3774440"/>
            <a:ext cx="142240" cy="172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0272C71-3F48-1EF5-EDE0-6418172C4958}"/>
              </a:ext>
            </a:extLst>
          </p:cNvPr>
          <p:cNvSpPr/>
          <p:nvPr/>
        </p:nvSpPr>
        <p:spPr>
          <a:xfrm>
            <a:off x="6177280" y="245618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1F8581-BE9F-E30E-7B39-4B03A634FCBC}"/>
              </a:ext>
            </a:extLst>
          </p:cNvPr>
          <p:cNvSpPr/>
          <p:nvPr/>
        </p:nvSpPr>
        <p:spPr>
          <a:xfrm>
            <a:off x="5641340" y="22758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EDE8C2F-9DFE-1384-454A-51576B654710}"/>
              </a:ext>
            </a:extLst>
          </p:cNvPr>
          <p:cNvSpPr/>
          <p:nvPr/>
        </p:nvSpPr>
        <p:spPr>
          <a:xfrm>
            <a:off x="6319520" y="179831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1D2DA18-8912-7D4E-D81B-51CAB9F77A2D}"/>
              </a:ext>
            </a:extLst>
          </p:cNvPr>
          <p:cNvSpPr/>
          <p:nvPr/>
        </p:nvSpPr>
        <p:spPr>
          <a:xfrm>
            <a:off x="5259070" y="23012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DD38A34-02E5-ED67-63C1-DFFCAF915978}"/>
              </a:ext>
            </a:extLst>
          </p:cNvPr>
          <p:cNvSpPr/>
          <p:nvPr/>
        </p:nvSpPr>
        <p:spPr>
          <a:xfrm>
            <a:off x="5380990" y="18567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9FA98F3-2617-4486-3A0D-1F15B0CE2327}"/>
              </a:ext>
            </a:extLst>
          </p:cNvPr>
          <p:cNvSpPr/>
          <p:nvPr/>
        </p:nvSpPr>
        <p:spPr>
          <a:xfrm>
            <a:off x="5953760" y="181864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92DEB98-D28C-6705-3197-845025E909CE}"/>
              </a:ext>
            </a:extLst>
          </p:cNvPr>
          <p:cNvSpPr/>
          <p:nvPr/>
        </p:nvSpPr>
        <p:spPr>
          <a:xfrm>
            <a:off x="6461760" y="289559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A0984AB-081B-F344-422D-5720B9A1C973}"/>
              </a:ext>
            </a:extLst>
          </p:cNvPr>
          <p:cNvSpPr/>
          <p:nvPr/>
        </p:nvSpPr>
        <p:spPr>
          <a:xfrm>
            <a:off x="5783580" y="2794001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E738AEE-C88E-F1C3-D64E-A1EAD000B960}"/>
              </a:ext>
            </a:extLst>
          </p:cNvPr>
          <p:cNvSpPr/>
          <p:nvPr/>
        </p:nvSpPr>
        <p:spPr>
          <a:xfrm>
            <a:off x="6329680" y="260858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8F74006-290D-4F01-8446-069A9DA89F60}"/>
              </a:ext>
            </a:extLst>
          </p:cNvPr>
          <p:cNvSpPr/>
          <p:nvPr/>
        </p:nvSpPr>
        <p:spPr>
          <a:xfrm>
            <a:off x="4598670" y="3350259"/>
            <a:ext cx="142240" cy="172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22F22E8-4E6B-1C3D-3ECF-4639D48B6FD1}"/>
              </a:ext>
            </a:extLst>
          </p:cNvPr>
          <p:cNvSpPr/>
          <p:nvPr/>
        </p:nvSpPr>
        <p:spPr>
          <a:xfrm>
            <a:off x="5570220" y="3429000"/>
            <a:ext cx="142240" cy="172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352A4B7-BE1B-734D-9CCB-0274BE7DBD9C}"/>
              </a:ext>
            </a:extLst>
          </p:cNvPr>
          <p:cNvSpPr/>
          <p:nvPr/>
        </p:nvSpPr>
        <p:spPr>
          <a:xfrm>
            <a:off x="6187440" y="4749803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24627F8-750B-2A10-4E63-894D7C5F038E}"/>
              </a:ext>
            </a:extLst>
          </p:cNvPr>
          <p:cNvSpPr/>
          <p:nvPr/>
        </p:nvSpPr>
        <p:spPr>
          <a:xfrm>
            <a:off x="5712460" y="4991106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78B8A5C-6570-5B39-ADF4-B90440221ACB}"/>
              </a:ext>
            </a:extLst>
          </p:cNvPr>
          <p:cNvSpPr/>
          <p:nvPr/>
        </p:nvSpPr>
        <p:spPr>
          <a:xfrm>
            <a:off x="6065520" y="4178303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70F1FB7-EFB9-1BA8-8D02-AE2CDBD48488}"/>
              </a:ext>
            </a:extLst>
          </p:cNvPr>
          <p:cNvSpPr/>
          <p:nvPr/>
        </p:nvSpPr>
        <p:spPr>
          <a:xfrm>
            <a:off x="5039360" y="4551687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9A2F7EC-AD2F-B302-1FC9-9D5C518880A9}"/>
              </a:ext>
            </a:extLst>
          </p:cNvPr>
          <p:cNvSpPr/>
          <p:nvPr/>
        </p:nvSpPr>
        <p:spPr>
          <a:xfrm>
            <a:off x="5340350" y="4867914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88419C8-4048-C5D4-0C77-4CEFDA95C796}"/>
              </a:ext>
            </a:extLst>
          </p:cNvPr>
          <p:cNvSpPr/>
          <p:nvPr/>
        </p:nvSpPr>
        <p:spPr>
          <a:xfrm>
            <a:off x="5393055" y="3177539"/>
            <a:ext cx="142240" cy="172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D45567B-09C4-7FFD-BBCE-8F36F05481D9}"/>
              </a:ext>
            </a:extLst>
          </p:cNvPr>
          <p:cNvSpPr/>
          <p:nvPr/>
        </p:nvSpPr>
        <p:spPr>
          <a:xfrm>
            <a:off x="5614670" y="4221482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377480C-CD2C-115A-4831-6AD9C3921D76}"/>
              </a:ext>
            </a:extLst>
          </p:cNvPr>
          <p:cNvSpPr/>
          <p:nvPr/>
        </p:nvSpPr>
        <p:spPr>
          <a:xfrm>
            <a:off x="6258560" y="5359404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27506B2-0609-48A8-7679-22DDD5C17F78}"/>
              </a:ext>
            </a:extLst>
          </p:cNvPr>
          <p:cNvSpPr/>
          <p:nvPr/>
        </p:nvSpPr>
        <p:spPr>
          <a:xfrm>
            <a:off x="8928735" y="3594103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2E2AB6C-5099-89FE-0970-DA9F4A537AFF}"/>
              </a:ext>
            </a:extLst>
          </p:cNvPr>
          <p:cNvSpPr/>
          <p:nvPr/>
        </p:nvSpPr>
        <p:spPr>
          <a:xfrm>
            <a:off x="8399780" y="3657607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14A66F6-3C41-82D0-A3C8-0117C6F0EA2E}"/>
              </a:ext>
            </a:extLst>
          </p:cNvPr>
          <p:cNvSpPr/>
          <p:nvPr/>
        </p:nvSpPr>
        <p:spPr>
          <a:xfrm>
            <a:off x="8827135" y="3036572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C62729-0D74-0B9B-E56E-5FC6EEC88F5A}"/>
              </a:ext>
            </a:extLst>
          </p:cNvPr>
          <p:cNvSpPr/>
          <p:nvPr/>
        </p:nvSpPr>
        <p:spPr>
          <a:xfrm>
            <a:off x="8146732" y="3138174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E09F49-2726-0FC3-832B-A5DBA187461D}"/>
              </a:ext>
            </a:extLst>
          </p:cNvPr>
          <p:cNvSpPr/>
          <p:nvPr/>
        </p:nvSpPr>
        <p:spPr>
          <a:xfrm>
            <a:off x="8004492" y="3657607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A307ACD-1DE7-4DA7-E046-06586FAFB202}"/>
              </a:ext>
            </a:extLst>
          </p:cNvPr>
          <p:cNvSpPr/>
          <p:nvPr/>
        </p:nvSpPr>
        <p:spPr>
          <a:xfrm>
            <a:off x="7721600" y="332994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BDB24488-4DD8-7B4E-1342-3064F7C84B44}"/>
              </a:ext>
            </a:extLst>
          </p:cNvPr>
          <p:cNvSpPr/>
          <p:nvPr/>
        </p:nvSpPr>
        <p:spPr>
          <a:xfrm>
            <a:off x="6832600" y="331597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8F08589-B36D-4B82-5CAA-A665E11422D5}"/>
              </a:ext>
            </a:extLst>
          </p:cNvPr>
          <p:cNvSpPr/>
          <p:nvPr/>
        </p:nvSpPr>
        <p:spPr>
          <a:xfrm>
            <a:off x="7409498" y="254000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9AF310D-C5C2-E7FF-5A45-AF97E5391E1E}"/>
              </a:ext>
            </a:extLst>
          </p:cNvPr>
          <p:cNvSpPr/>
          <p:nvPr/>
        </p:nvSpPr>
        <p:spPr>
          <a:xfrm>
            <a:off x="5080000" y="3840481"/>
            <a:ext cx="142240" cy="172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Frihåndsform: figur 5">
            <a:extLst>
              <a:ext uri="{FF2B5EF4-FFF2-40B4-BE49-F238E27FC236}">
                <a16:creationId xmlns:a16="http://schemas.microsoft.com/office/drawing/2014/main" id="{09713604-B3D4-F211-77E0-235EE491D76A}"/>
              </a:ext>
            </a:extLst>
          </p:cNvPr>
          <p:cNvSpPr/>
          <p:nvPr/>
        </p:nvSpPr>
        <p:spPr>
          <a:xfrm>
            <a:off x="6701713" y="2145212"/>
            <a:ext cx="2876703" cy="2222468"/>
          </a:xfrm>
          <a:custGeom>
            <a:avLst/>
            <a:gdLst>
              <a:gd name="connsiteX0" fmla="*/ 24207 w 2876703"/>
              <a:gd name="connsiteY0" fmla="*/ 1055188 h 2222468"/>
              <a:gd name="connsiteX1" fmla="*/ 34367 w 2876703"/>
              <a:gd name="connsiteY1" fmla="*/ 953588 h 2222468"/>
              <a:gd name="connsiteX2" fmla="*/ 105487 w 2876703"/>
              <a:gd name="connsiteY2" fmla="*/ 252548 h 2222468"/>
              <a:gd name="connsiteX3" fmla="*/ 1202767 w 2876703"/>
              <a:gd name="connsiteY3" fmla="*/ 18868 h 2222468"/>
              <a:gd name="connsiteX4" fmla="*/ 1619327 w 2876703"/>
              <a:gd name="connsiteY4" fmla="*/ 689428 h 2222468"/>
              <a:gd name="connsiteX5" fmla="*/ 2594687 w 2876703"/>
              <a:gd name="connsiteY5" fmla="*/ 821508 h 2222468"/>
              <a:gd name="connsiteX6" fmla="*/ 2858847 w 2876703"/>
              <a:gd name="connsiteY6" fmla="*/ 1634308 h 2222468"/>
              <a:gd name="connsiteX7" fmla="*/ 2198447 w 2876703"/>
              <a:gd name="connsiteY7" fmla="*/ 2182948 h 2222468"/>
              <a:gd name="connsiteX8" fmla="*/ 715087 w 2876703"/>
              <a:gd name="connsiteY8" fmla="*/ 2132148 h 2222468"/>
              <a:gd name="connsiteX9" fmla="*/ 207087 w 2876703"/>
              <a:gd name="connsiteY9" fmla="*/ 1756228 h 2222468"/>
              <a:gd name="connsiteX10" fmla="*/ 64847 w 2876703"/>
              <a:gd name="connsiteY10" fmla="*/ 1410788 h 2222468"/>
              <a:gd name="connsiteX11" fmla="*/ 24207 w 2876703"/>
              <a:gd name="connsiteY11" fmla="*/ 1055188 h 222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6703" h="2222468">
                <a:moveTo>
                  <a:pt x="24207" y="1055188"/>
                </a:moveTo>
                <a:cubicBezTo>
                  <a:pt x="19127" y="978988"/>
                  <a:pt x="20820" y="1087361"/>
                  <a:pt x="34367" y="953588"/>
                </a:cubicBezTo>
                <a:cubicBezTo>
                  <a:pt x="47914" y="819815"/>
                  <a:pt x="-89246" y="408335"/>
                  <a:pt x="105487" y="252548"/>
                </a:cubicBezTo>
                <a:cubicBezTo>
                  <a:pt x="300220" y="96761"/>
                  <a:pt x="950460" y="-53945"/>
                  <a:pt x="1202767" y="18868"/>
                </a:cubicBezTo>
                <a:cubicBezTo>
                  <a:pt x="1455074" y="91681"/>
                  <a:pt x="1387340" y="555655"/>
                  <a:pt x="1619327" y="689428"/>
                </a:cubicBezTo>
                <a:cubicBezTo>
                  <a:pt x="1851314" y="823201"/>
                  <a:pt x="2388100" y="664028"/>
                  <a:pt x="2594687" y="821508"/>
                </a:cubicBezTo>
                <a:cubicBezTo>
                  <a:pt x="2801274" y="978988"/>
                  <a:pt x="2924887" y="1407401"/>
                  <a:pt x="2858847" y="1634308"/>
                </a:cubicBezTo>
                <a:cubicBezTo>
                  <a:pt x="2792807" y="1861215"/>
                  <a:pt x="2555740" y="2099975"/>
                  <a:pt x="2198447" y="2182948"/>
                </a:cubicBezTo>
                <a:cubicBezTo>
                  <a:pt x="1841154" y="2265921"/>
                  <a:pt x="1046980" y="2203268"/>
                  <a:pt x="715087" y="2132148"/>
                </a:cubicBezTo>
                <a:cubicBezTo>
                  <a:pt x="383194" y="2061028"/>
                  <a:pt x="315460" y="1876455"/>
                  <a:pt x="207087" y="1756228"/>
                </a:cubicBezTo>
                <a:cubicBezTo>
                  <a:pt x="98714" y="1636001"/>
                  <a:pt x="98714" y="1529321"/>
                  <a:pt x="64847" y="1410788"/>
                </a:cubicBezTo>
                <a:cubicBezTo>
                  <a:pt x="30980" y="1292255"/>
                  <a:pt x="29287" y="1131388"/>
                  <a:pt x="24207" y="105518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23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Frihåndsform: figur 9">
            <a:extLst>
              <a:ext uri="{FF2B5EF4-FFF2-40B4-BE49-F238E27FC236}">
                <a16:creationId xmlns:a16="http://schemas.microsoft.com/office/drawing/2014/main" id="{9D1C17E9-BA86-A8F7-250C-46A2C790DF98}"/>
              </a:ext>
            </a:extLst>
          </p:cNvPr>
          <p:cNvSpPr/>
          <p:nvPr/>
        </p:nvSpPr>
        <p:spPr>
          <a:xfrm>
            <a:off x="1802894" y="4043916"/>
            <a:ext cx="2064019" cy="1691731"/>
          </a:xfrm>
          <a:custGeom>
            <a:avLst/>
            <a:gdLst>
              <a:gd name="connsiteX0" fmla="*/ 777746 w 2064019"/>
              <a:gd name="connsiteY0" fmla="*/ 40404 h 1691731"/>
              <a:gd name="connsiteX1" fmla="*/ 1539746 w 2064019"/>
              <a:gd name="connsiteY1" fmla="*/ 111524 h 1691731"/>
              <a:gd name="connsiteX2" fmla="*/ 2057906 w 2064019"/>
              <a:gd name="connsiteY2" fmla="*/ 700804 h 1691731"/>
              <a:gd name="connsiteX3" fmla="*/ 1712466 w 2064019"/>
              <a:gd name="connsiteY3" fmla="*/ 1483124 h 1691731"/>
              <a:gd name="connsiteX4" fmla="*/ 208786 w 2064019"/>
              <a:gd name="connsiteY4" fmla="*/ 1625364 h 1691731"/>
              <a:gd name="connsiteX5" fmla="*/ 15746 w 2064019"/>
              <a:gd name="connsiteY5" fmla="*/ 558564 h 1691731"/>
              <a:gd name="connsiteX6" fmla="*/ 239266 w 2064019"/>
              <a:gd name="connsiteY6" fmla="*/ 40404 h 1691731"/>
              <a:gd name="connsiteX7" fmla="*/ 777746 w 2064019"/>
              <a:gd name="connsiteY7" fmla="*/ 40404 h 16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4019" h="1691731">
                <a:moveTo>
                  <a:pt x="777746" y="40404"/>
                </a:moveTo>
                <a:cubicBezTo>
                  <a:pt x="994493" y="52257"/>
                  <a:pt x="1326386" y="1457"/>
                  <a:pt x="1539746" y="111524"/>
                </a:cubicBezTo>
                <a:cubicBezTo>
                  <a:pt x="1753106" y="221591"/>
                  <a:pt x="2029119" y="472204"/>
                  <a:pt x="2057906" y="700804"/>
                </a:cubicBezTo>
                <a:cubicBezTo>
                  <a:pt x="2086693" y="929404"/>
                  <a:pt x="2020653" y="1329031"/>
                  <a:pt x="1712466" y="1483124"/>
                </a:cubicBezTo>
                <a:cubicBezTo>
                  <a:pt x="1404279" y="1637217"/>
                  <a:pt x="491573" y="1779457"/>
                  <a:pt x="208786" y="1625364"/>
                </a:cubicBezTo>
                <a:cubicBezTo>
                  <a:pt x="-74001" y="1471271"/>
                  <a:pt x="10666" y="822724"/>
                  <a:pt x="15746" y="558564"/>
                </a:cubicBezTo>
                <a:cubicBezTo>
                  <a:pt x="20826" y="294404"/>
                  <a:pt x="108879" y="125071"/>
                  <a:pt x="239266" y="40404"/>
                </a:cubicBezTo>
                <a:cubicBezTo>
                  <a:pt x="369653" y="-44263"/>
                  <a:pt x="560999" y="28551"/>
                  <a:pt x="777746" y="4040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Frihåndsform: figur 10">
            <a:extLst>
              <a:ext uri="{FF2B5EF4-FFF2-40B4-BE49-F238E27FC236}">
                <a16:creationId xmlns:a16="http://schemas.microsoft.com/office/drawing/2014/main" id="{7D28ED4A-CE89-09CE-4AD1-F259C337A0FF}"/>
              </a:ext>
            </a:extLst>
          </p:cNvPr>
          <p:cNvSpPr/>
          <p:nvPr/>
        </p:nvSpPr>
        <p:spPr>
          <a:xfrm>
            <a:off x="4650496" y="3943233"/>
            <a:ext cx="2145621" cy="2093047"/>
          </a:xfrm>
          <a:custGeom>
            <a:avLst/>
            <a:gdLst>
              <a:gd name="connsiteX0" fmla="*/ 388864 w 2145621"/>
              <a:gd name="connsiteY0" fmla="*/ 547487 h 2093047"/>
              <a:gd name="connsiteX1" fmla="*/ 1079744 w 2145621"/>
              <a:gd name="connsiteY1" fmla="*/ 69967 h 2093047"/>
              <a:gd name="connsiteX2" fmla="*/ 1689344 w 2145621"/>
              <a:gd name="connsiteY2" fmla="*/ 100447 h 2093047"/>
              <a:gd name="connsiteX3" fmla="*/ 2055104 w 2145621"/>
              <a:gd name="connsiteY3" fmla="*/ 984367 h 2093047"/>
              <a:gd name="connsiteX4" fmla="*/ 2065264 w 2145621"/>
              <a:gd name="connsiteY4" fmla="*/ 1939407 h 2093047"/>
              <a:gd name="connsiteX5" fmla="*/ 1140704 w 2145621"/>
              <a:gd name="connsiteY5" fmla="*/ 2020687 h 2093047"/>
              <a:gd name="connsiteX6" fmla="*/ 195824 w 2145621"/>
              <a:gd name="connsiteY6" fmla="*/ 1228207 h 2093047"/>
              <a:gd name="connsiteX7" fmla="*/ 12944 w 2145621"/>
              <a:gd name="connsiteY7" fmla="*/ 771007 h 2093047"/>
              <a:gd name="connsiteX8" fmla="*/ 388864 w 2145621"/>
              <a:gd name="connsiteY8" fmla="*/ 547487 h 209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5621" h="2093047">
                <a:moveTo>
                  <a:pt x="388864" y="547487"/>
                </a:moveTo>
                <a:cubicBezTo>
                  <a:pt x="566664" y="430647"/>
                  <a:pt x="862998" y="144474"/>
                  <a:pt x="1079744" y="69967"/>
                </a:cubicBezTo>
                <a:cubicBezTo>
                  <a:pt x="1296490" y="-4540"/>
                  <a:pt x="1526784" y="-51953"/>
                  <a:pt x="1689344" y="100447"/>
                </a:cubicBezTo>
                <a:cubicBezTo>
                  <a:pt x="1851904" y="252847"/>
                  <a:pt x="1992451" y="677874"/>
                  <a:pt x="2055104" y="984367"/>
                </a:cubicBezTo>
                <a:cubicBezTo>
                  <a:pt x="2117757" y="1290860"/>
                  <a:pt x="2217664" y="1766687"/>
                  <a:pt x="2065264" y="1939407"/>
                </a:cubicBezTo>
                <a:cubicBezTo>
                  <a:pt x="1912864" y="2112127"/>
                  <a:pt x="1452277" y="2139220"/>
                  <a:pt x="1140704" y="2020687"/>
                </a:cubicBezTo>
                <a:cubicBezTo>
                  <a:pt x="829131" y="1902154"/>
                  <a:pt x="383784" y="1436487"/>
                  <a:pt x="195824" y="1228207"/>
                </a:cubicBezTo>
                <a:cubicBezTo>
                  <a:pt x="7864" y="1019927"/>
                  <a:pt x="-22616" y="891234"/>
                  <a:pt x="12944" y="771007"/>
                </a:cubicBezTo>
                <a:cubicBezTo>
                  <a:pt x="48504" y="650780"/>
                  <a:pt x="211064" y="664327"/>
                  <a:pt x="388864" y="547487"/>
                </a:cubicBezTo>
                <a:close/>
              </a:path>
            </a:pathLst>
          </a:custGeom>
          <a:solidFill>
            <a:schemeClr val="bg1">
              <a:lumMod val="85000"/>
              <a:alpha val="4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C5C2D747-46FC-2A71-20F5-EF5CB65DF707}"/>
              </a:ext>
            </a:extLst>
          </p:cNvPr>
          <p:cNvSpPr/>
          <p:nvPr/>
        </p:nvSpPr>
        <p:spPr>
          <a:xfrm>
            <a:off x="4208373" y="2855585"/>
            <a:ext cx="1664540" cy="1542239"/>
          </a:xfrm>
          <a:custGeom>
            <a:avLst/>
            <a:gdLst>
              <a:gd name="connsiteX0" fmla="*/ 8027 w 1664540"/>
              <a:gd name="connsiteY0" fmla="*/ 995055 h 1542239"/>
              <a:gd name="connsiteX1" fmla="*/ 68987 w 1664540"/>
              <a:gd name="connsiteY1" fmla="*/ 923935 h 1542239"/>
              <a:gd name="connsiteX2" fmla="*/ 394107 w 1664540"/>
              <a:gd name="connsiteY2" fmla="*/ 283855 h 1542239"/>
              <a:gd name="connsiteX3" fmla="*/ 1196747 w 1664540"/>
              <a:gd name="connsiteY3" fmla="*/ 9535 h 1542239"/>
              <a:gd name="connsiteX4" fmla="*/ 1664107 w 1664540"/>
              <a:gd name="connsiteY4" fmla="*/ 598815 h 1542239"/>
              <a:gd name="connsiteX5" fmla="*/ 1267867 w 1664540"/>
              <a:gd name="connsiteY5" fmla="*/ 1137295 h 1542239"/>
              <a:gd name="connsiteX6" fmla="*/ 617627 w 1664540"/>
              <a:gd name="connsiteY6" fmla="*/ 1523375 h 1542239"/>
              <a:gd name="connsiteX7" fmla="*/ 68987 w 1664540"/>
              <a:gd name="connsiteY7" fmla="*/ 1431935 h 1542239"/>
              <a:gd name="connsiteX8" fmla="*/ 8027 w 1664540"/>
              <a:gd name="connsiteY8" fmla="*/ 995055 h 154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4540" h="1542239">
                <a:moveTo>
                  <a:pt x="8027" y="995055"/>
                </a:moveTo>
                <a:cubicBezTo>
                  <a:pt x="8027" y="910388"/>
                  <a:pt x="4640" y="1042468"/>
                  <a:pt x="68987" y="923935"/>
                </a:cubicBezTo>
                <a:cubicBezTo>
                  <a:pt x="133334" y="805402"/>
                  <a:pt x="206147" y="436255"/>
                  <a:pt x="394107" y="283855"/>
                </a:cubicBezTo>
                <a:cubicBezTo>
                  <a:pt x="582067" y="131455"/>
                  <a:pt x="985080" y="-42958"/>
                  <a:pt x="1196747" y="9535"/>
                </a:cubicBezTo>
                <a:cubicBezTo>
                  <a:pt x="1408414" y="62028"/>
                  <a:pt x="1652254" y="410855"/>
                  <a:pt x="1664107" y="598815"/>
                </a:cubicBezTo>
                <a:cubicBezTo>
                  <a:pt x="1675960" y="786775"/>
                  <a:pt x="1442280" y="983202"/>
                  <a:pt x="1267867" y="1137295"/>
                </a:cubicBezTo>
                <a:cubicBezTo>
                  <a:pt x="1093454" y="1291388"/>
                  <a:pt x="817440" y="1474268"/>
                  <a:pt x="617627" y="1523375"/>
                </a:cubicBezTo>
                <a:cubicBezTo>
                  <a:pt x="417814" y="1572482"/>
                  <a:pt x="170587" y="1519988"/>
                  <a:pt x="68987" y="1431935"/>
                </a:cubicBezTo>
                <a:cubicBezTo>
                  <a:pt x="-32613" y="1343882"/>
                  <a:pt x="8027" y="1079722"/>
                  <a:pt x="8027" y="995055"/>
                </a:cubicBezTo>
                <a:close/>
              </a:path>
            </a:pathLst>
          </a:custGeom>
          <a:solidFill>
            <a:srgbClr val="FF0000">
              <a:alpha val="6000"/>
            </a:srgbClr>
          </a:solidFill>
          <a:ln>
            <a:solidFill>
              <a:srgbClr val="FF0000">
                <a:alpha val="1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Frihåndsform: figur 13">
            <a:extLst>
              <a:ext uri="{FF2B5EF4-FFF2-40B4-BE49-F238E27FC236}">
                <a16:creationId xmlns:a16="http://schemas.microsoft.com/office/drawing/2014/main" id="{0591184F-7FCA-5305-1F10-4BCE400F884E}"/>
              </a:ext>
            </a:extLst>
          </p:cNvPr>
          <p:cNvSpPr/>
          <p:nvPr/>
        </p:nvSpPr>
        <p:spPr>
          <a:xfrm>
            <a:off x="4984670" y="1339369"/>
            <a:ext cx="1814378" cy="1935161"/>
          </a:xfrm>
          <a:custGeom>
            <a:avLst/>
            <a:gdLst>
              <a:gd name="connsiteX0" fmla="*/ 75010 w 1814378"/>
              <a:gd name="connsiteY0" fmla="*/ 1251431 h 1935161"/>
              <a:gd name="connsiteX1" fmla="*/ 318850 w 1814378"/>
              <a:gd name="connsiteY1" fmla="*/ 1241271 h 1935161"/>
              <a:gd name="connsiteX2" fmla="*/ 725250 w 1814378"/>
              <a:gd name="connsiteY2" fmla="*/ 1596871 h 1935161"/>
              <a:gd name="connsiteX3" fmla="*/ 1273890 w 1814378"/>
              <a:gd name="connsiteY3" fmla="*/ 1911831 h 1935161"/>
              <a:gd name="connsiteX4" fmla="*/ 1690450 w 1814378"/>
              <a:gd name="connsiteY4" fmla="*/ 1718791 h 1935161"/>
              <a:gd name="connsiteX5" fmla="*/ 1700610 w 1814378"/>
              <a:gd name="connsiteY5" fmla="*/ 194791 h 1935161"/>
              <a:gd name="connsiteX6" fmla="*/ 349330 w 1814378"/>
              <a:gd name="connsiteY6" fmla="*/ 93191 h 1935161"/>
              <a:gd name="connsiteX7" fmla="*/ 14050 w 1814378"/>
              <a:gd name="connsiteY7" fmla="*/ 865351 h 1935161"/>
              <a:gd name="connsiteX8" fmla="*/ 75010 w 1814378"/>
              <a:gd name="connsiteY8" fmla="*/ 1251431 h 193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378" h="1935161">
                <a:moveTo>
                  <a:pt x="75010" y="1251431"/>
                </a:moveTo>
                <a:cubicBezTo>
                  <a:pt x="125810" y="1314084"/>
                  <a:pt x="210477" y="1183698"/>
                  <a:pt x="318850" y="1241271"/>
                </a:cubicBezTo>
                <a:cubicBezTo>
                  <a:pt x="427223" y="1298844"/>
                  <a:pt x="566077" y="1485111"/>
                  <a:pt x="725250" y="1596871"/>
                </a:cubicBezTo>
                <a:cubicBezTo>
                  <a:pt x="884423" y="1708631"/>
                  <a:pt x="1113023" y="1891511"/>
                  <a:pt x="1273890" y="1911831"/>
                </a:cubicBezTo>
                <a:cubicBezTo>
                  <a:pt x="1434757" y="1932151"/>
                  <a:pt x="1619330" y="2004964"/>
                  <a:pt x="1690450" y="1718791"/>
                </a:cubicBezTo>
                <a:cubicBezTo>
                  <a:pt x="1761570" y="1432618"/>
                  <a:pt x="1924130" y="465724"/>
                  <a:pt x="1700610" y="194791"/>
                </a:cubicBezTo>
                <a:cubicBezTo>
                  <a:pt x="1477090" y="-76142"/>
                  <a:pt x="630423" y="-18569"/>
                  <a:pt x="349330" y="93191"/>
                </a:cubicBezTo>
                <a:cubicBezTo>
                  <a:pt x="68237" y="204951"/>
                  <a:pt x="52997" y="672311"/>
                  <a:pt x="14050" y="865351"/>
                </a:cubicBezTo>
                <a:cubicBezTo>
                  <a:pt x="-24897" y="1058391"/>
                  <a:pt x="24210" y="1188778"/>
                  <a:pt x="75010" y="125143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6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4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77565A6E-4C3E-D7E5-030A-E1C681AFDC7C}"/>
              </a:ext>
            </a:extLst>
          </p:cNvPr>
          <p:cNvCxnSpPr/>
          <p:nvPr/>
        </p:nvCxnSpPr>
        <p:spPr>
          <a:xfrm flipV="1">
            <a:off x="2396709" y="440422"/>
            <a:ext cx="0" cy="3196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E9891461-0DCA-3F5D-B463-EC9097F6E3DF}"/>
              </a:ext>
            </a:extLst>
          </p:cNvPr>
          <p:cNvCxnSpPr/>
          <p:nvPr/>
        </p:nvCxnSpPr>
        <p:spPr>
          <a:xfrm>
            <a:off x="830510" y="2038525"/>
            <a:ext cx="3238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3832B0B1-76B4-9915-FF81-6A6A0C375F83}"/>
              </a:ext>
            </a:extLst>
          </p:cNvPr>
          <p:cNvCxnSpPr/>
          <p:nvPr/>
        </p:nvCxnSpPr>
        <p:spPr>
          <a:xfrm flipV="1">
            <a:off x="1265382" y="914400"/>
            <a:ext cx="2392218" cy="210589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D4560AB4-29A2-C7A3-1EF4-5449BD38FBD1}"/>
              </a:ext>
            </a:extLst>
          </p:cNvPr>
          <p:cNvCxnSpPr>
            <a:cxnSpLocks/>
          </p:cNvCxnSpPr>
          <p:nvPr/>
        </p:nvCxnSpPr>
        <p:spPr>
          <a:xfrm>
            <a:off x="1080655" y="914400"/>
            <a:ext cx="2466109" cy="21574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ue 10">
            <a:extLst>
              <a:ext uri="{FF2B5EF4-FFF2-40B4-BE49-F238E27FC236}">
                <a16:creationId xmlns:a16="http://schemas.microsoft.com/office/drawing/2014/main" id="{0C476052-12E6-C04C-2B14-701F16729B80}"/>
              </a:ext>
            </a:extLst>
          </p:cNvPr>
          <p:cNvSpPr/>
          <p:nvPr/>
        </p:nvSpPr>
        <p:spPr>
          <a:xfrm rot="20116965">
            <a:off x="3068237" y="535768"/>
            <a:ext cx="609849" cy="701963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Bue 11">
            <a:extLst>
              <a:ext uri="{FF2B5EF4-FFF2-40B4-BE49-F238E27FC236}">
                <a16:creationId xmlns:a16="http://schemas.microsoft.com/office/drawing/2014/main" id="{E3AE215F-9E9B-4D60-640A-B6257343A77B}"/>
              </a:ext>
            </a:extLst>
          </p:cNvPr>
          <p:cNvSpPr/>
          <p:nvPr/>
        </p:nvSpPr>
        <p:spPr>
          <a:xfrm rot="3566527">
            <a:off x="3297257" y="2392993"/>
            <a:ext cx="609849" cy="701963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7BBEC8E8-E587-F54D-7326-8C777F6F7918}"/>
              </a:ext>
            </a:extLst>
          </p:cNvPr>
          <p:cNvSpPr txBox="1"/>
          <p:nvPr/>
        </p:nvSpPr>
        <p:spPr>
          <a:xfrm>
            <a:off x="793137" y="20385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Faktor 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925D4A-56ED-BBE5-25CE-0F9BBB576387}"/>
              </a:ext>
            </a:extLst>
          </p:cNvPr>
          <p:cNvSpPr/>
          <p:nvPr/>
        </p:nvSpPr>
        <p:spPr>
          <a:xfrm>
            <a:off x="2888609" y="964396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D853F2-4203-ABE2-1820-BA6A1C337A1A}"/>
              </a:ext>
            </a:extLst>
          </p:cNvPr>
          <p:cNvSpPr/>
          <p:nvPr/>
        </p:nvSpPr>
        <p:spPr>
          <a:xfrm>
            <a:off x="3041009" y="1116796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1AB079E-0B1B-B194-1ADC-851389707246}"/>
              </a:ext>
            </a:extLst>
          </p:cNvPr>
          <p:cNvSpPr/>
          <p:nvPr/>
        </p:nvSpPr>
        <p:spPr>
          <a:xfrm>
            <a:off x="3193409" y="1269196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A6F6F83-D996-71AC-FE3A-7A26FD15B8F1}"/>
              </a:ext>
            </a:extLst>
          </p:cNvPr>
          <p:cNvSpPr/>
          <p:nvPr/>
        </p:nvSpPr>
        <p:spPr>
          <a:xfrm>
            <a:off x="3162970" y="1012131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D345974-0E24-1768-134C-804035BE6198}"/>
              </a:ext>
            </a:extLst>
          </p:cNvPr>
          <p:cNvSpPr/>
          <p:nvPr/>
        </p:nvSpPr>
        <p:spPr>
          <a:xfrm>
            <a:off x="3124136" y="824108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C2D06C3-7B68-7CCE-B697-F8C64CEBF600}"/>
              </a:ext>
            </a:extLst>
          </p:cNvPr>
          <p:cNvSpPr/>
          <p:nvPr/>
        </p:nvSpPr>
        <p:spPr>
          <a:xfrm>
            <a:off x="2881617" y="1240713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4EC222C-E1F1-07EF-D10A-DA3E06730046}"/>
              </a:ext>
            </a:extLst>
          </p:cNvPr>
          <p:cNvSpPr/>
          <p:nvPr/>
        </p:nvSpPr>
        <p:spPr>
          <a:xfrm>
            <a:off x="3191966" y="2516768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9D64F6A-605C-2FDD-9D19-0CE37DAFB0EE}"/>
              </a:ext>
            </a:extLst>
          </p:cNvPr>
          <p:cNvSpPr/>
          <p:nvPr/>
        </p:nvSpPr>
        <p:spPr>
          <a:xfrm>
            <a:off x="3344366" y="2669168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FB21F96-5C6F-5C45-D85B-1A903C317F74}"/>
              </a:ext>
            </a:extLst>
          </p:cNvPr>
          <p:cNvSpPr/>
          <p:nvPr/>
        </p:nvSpPr>
        <p:spPr>
          <a:xfrm>
            <a:off x="3496766" y="2821568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514A58F-799C-2908-EB40-7FDA8EF1E2A3}"/>
              </a:ext>
            </a:extLst>
          </p:cNvPr>
          <p:cNvSpPr/>
          <p:nvPr/>
        </p:nvSpPr>
        <p:spPr>
          <a:xfrm>
            <a:off x="3380510" y="2844729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2458F4B-8654-A7CE-20D7-9AF205EBB9F3}"/>
              </a:ext>
            </a:extLst>
          </p:cNvPr>
          <p:cNvSpPr/>
          <p:nvPr/>
        </p:nvSpPr>
        <p:spPr>
          <a:xfrm>
            <a:off x="3368259" y="3081561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693E416-8B9B-DD5E-F11A-D2BE214AE3C1}"/>
              </a:ext>
            </a:extLst>
          </p:cNvPr>
          <p:cNvSpPr/>
          <p:nvPr/>
        </p:nvSpPr>
        <p:spPr>
          <a:xfrm>
            <a:off x="3150402" y="2867750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0BD062C-5101-86D1-5396-89956E234177}"/>
              </a:ext>
            </a:extLst>
          </p:cNvPr>
          <p:cNvSpPr/>
          <p:nvPr/>
        </p:nvSpPr>
        <p:spPr>
          <a:xfrm>
            <a:off x="3053357" y="3138810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26F11BEB-C1E9-2F68-1668-54CC56903054}"/>
              </a:ext>
            </a:extLst>
          </p:cNvPr>
          <p:cNvSpPr txBox="1"/>
          <p:nvPr/>
        </p:nvSpPr>
        <p:spPr>
          <a:xfrm>
            <a:off x="1794140" y="3631747"/>
            <a:ext cx="12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Ortogonalt</a:t>
            </a:r>
          </a:p>
        </p:txBody>
      </p: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4C8DAD66-6183-D475-1478-FB8CED59694A}"/>
              </a:ext>
            </a:extLst>
          </p:cNvPr>
          <p:cNvCxnSpPr/>
          <p:nvPr/>
        </p:nvCxnSpPr>
        <p:spPr>
          <a:xfrm flipV="1">
            <a:off x="6328880" y="440422"/>
            <a:ext cx="0" cy="3196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D9207FA6-205E-00B4-175E-58E27CEA9E63}"/>
              </a:ext>
            </a:extLst>
          </p:cNvPr>
          <p:cNvCxnSpPr/>
          <p:nvPr/>
        </p:nvCxnSpPr>
        <p:spPr>
          <a:xfrm>
            <a:off x="4762681" y="2038525"/>
            <a:ext cx="3238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>
            <a:extLst>
              <a:ext uri="{FF2B5EF4-FFF2-40B4-BE49-F238E27FC236}">
                <a16:creationId xmlns:a16="http://schemas.microsoft.com/office/drawing/2014/main" id="{FD4E975E-405A-D744-1475-9E685E74BAE7}"/>
              </a:ext>
            </a:extLst>
          </p:cNvPr>
          <p:cNvCxnSpPr/>
          <p:nvPr/>
        </p:nvCxnSpPr>
        <p:spPr>
          <a:xfrm flipV="1">
            <a:off x="5197553" y="914400"/>
            <a:ext cx="2392218" cy="210589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>
            <a:extLst>
              <a:ext uri="{FF2B5EF4-FFF2-40B4-BE49-F238E27FC236}">
                <a16:creationId xmlns:a16="http://schemas.microsoft.com/office/drawing/2014/main" id="{EE3CA917-7362-DC82-6115-525649AC9E06}"/>
              </a:ext>
            </a:extLst>
          </p:cNvPr>
          <p:cNvCxnSpPr>
            <a:cxnSpLocks/>
          </p:cNvCxnSpPr>
          <p:nvPr/>
        </p:nvCxnSpPr>
        <p:spPr>
          <a:xfrm flipV="1">
            <a:off x="4991858" y="1455234"/>
            <a:ext cx="3008974" cy="106153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ue 31">
            <a:extLst>
              <a:ext uri="{FF2B5EF4-FFF2-40B4-BE49-F238E27FC236}">
                <a16:creationId xmlns:a16="http://schemas.microsoft.com/office/drawing/2014/main" id="{BA192814-3F71-6937-0B23-584AF2E9C1DB}"/>
              </a:ext>
            </a:extLst>
          </p:cNvPr>
          <p:cNvSpPr/>
          <p:nvPr/>
        </p:nvSpPr>
        <p:spPr>
          <a:xfrm rot="20116965">
            <a:off x="7000408" y="535768"/>
            <a:ext cx="609849" cy="701963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F6B18F0A-C960-855A-A02D-450C5A0D66CA}"/>
              </a:ext>
            </a:extLst>
          </p:cNvPr>
          <p:cNvSpPr txBox="1"/>
          <p:nvPr/>
        </p:nvSpPr>
        <p:spPr>
          <a:xfrm>
            <a:off x="4725308" y="20385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Faktor 1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29BE378-AF30-C199-6D5C-049528B84756}"/>
              </a:ext>
            </a:extLst>
          </p:cNvPr>
          <p:cNvSpPr/>
          <p:nvPr/>
        </p:nvSpPr>
        <p:spPr>
          <a:xfrm>
            <a:off x="6820780" y="964396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98E2AD7-90B7-72FB-526C-2DF45DA795D1}"/>
              </a:ext>
            </a:extLst>
          </p:cNvPr>
          <p:cNvSpPr/>
          <p:nvPr/>
        </p:nvSpPr>
        <p:spPr>
          <a:xfrm>
            <a:off x="6973180" y="1116796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9F571A4-12E6-06BD-E655-530B09E2BF39}"/>
              </a:ext>
            </a:extLst>
          </p:cNvPr>
          <p:cNvSpPr/>
          <p:nvPr/>
        </p:nvSpPr>
        <p:spPr>
          <a:xfrm>
            <a:off x="7125580" y="1269196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1055BF9-8133-105A-6D53-153008868E6D}"/>
              </a:ext>
            </a:extLst>
          </p:cNvPr>
          <p:cNvSpPr/>
          <p:nvPr/>
        </p:nvSpPr>
        <p:spPr>
          <a:xfrm>
            <a:off x="7095141" y="1012131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B09876A-785D-B3AC-B697-8F842E9694D4}"/>
              </a:ext>
            </a:extLst>
          </p:cNvPr>
          <p:cNvSpPr/>
          <p:nvPr/>
        </p:nvSpPr>
        <p:spPr>
          <a:xfrm>
            <a:off x="7056307" y="824108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60E015C-11CB-2357-9074-BAB6B1880515}"/>
              </a:ext>
            </a:extLst>
          </p:cNvPr>
          <p:cNvSpPr/>
          <p:nvPr/>
        </p:nvSpPr>
        <p:spPr>
          <a:xfrm>
            <a:off x="6813788" y="1240713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5F48884-7D6A-7E97-761C-FEACD85592C3}"/>
              </a:ext>
            </a:extLst>
          </p:cNvPr>
          <p:cNvSpPr/>
          <p:nvPr/>
        </p:nvSpPr>
        <p:spPr>
          <a:xfrm>
            <a:off x="7596725" y="1427550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B7423352-5E0D-7459-9F62-06F3E4B08693}"/>
              </a:ext>
            </a:extLst>
          </p:cNvPr>
          <p:cNvSpPr/>
          <p:nvPr/>
        </p:nvSpPr>
        <p:spPr>
          <a:xfrm>
            <a:off x="7749125" y="1579950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AC85B1B-7CBF-CEA9-4B1B-AD3BAECE60C7}"/>
              </a:ext>
            </a:extLst>
          </p:cNvPr>
          <p:cNvSpPr/>
          <p:nvPr/>
        </p:nvSpPr>
        <p:spPr>
          <a:xfrm>
            <a:off x="7901525" y="1732350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F1CE967-8987-3E1E-4198-7B4AEFFEAC0A}"/>
              </a:ext>
            </a:extLst>
          </p:cNvPr>
          <p:cNvSpPr/>
          <p:nvPr/>
        </p:nvSpPr>
        <p:spPr>
          <a:xfrm>
            <a:off x="7785269" y="1755511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45B7951-5F2C-FEAC-59BF-9AAD69804D07}"/>
              </a:ext>
            </a:extLst>
          </p:cNvPr>
          <p:cNvSpPr/>
          <p:nvPr/>
        </p:nvSpPr>
        <p:spPr>
          <a:xfrm>
            <a:off x="7773018" y="1992343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4E98647-37E0-2E36-D5C1-6D82CA6EAD64}"/>
              </a:ext>
            </a:extLst>
          </p:cNvPr>
          <p:cNvSpPr/>
          <p:nvPr/>
        </p:nvSpPr>
        <p:spPr>
          <a:xfrm>
            <a:off x="7555161" y="1778532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E739C8E-59A7-6678-30A0-211945B2B4F2}"/>
              </a:ext>
            </a:extLst>
          </p:cNvPr>
          <p:cNvSpPr/>
          <p:nvPr/>
        </p:nvSpPr>
        <p:spPr>
          <a:xfrm>
            <a:off x="7458116" y="2049592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A3309C1-ED14-6F25-C670-67D3D70440C2}"/>
              </a:ext>
            </a:extLst>
          </p:cNvPr>
          <p:cNvSpPr txBox="1"/>
          <p:nvPr/>
        </p:nvSpPr>
        <p:spPr>
          <a:xfrm>
            <a:off x="5942395" y="363174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Oblikk</a:t>
            </a:r>
            <a:endParaRPr lang="nb-NO" dirty="0"/>
          </a:p>
        </p:txBody>
      </p:sp>
      <p:sp>
        <p:nvSpPr>
          <p:cNvPr id="51" name="Bue 50">
            <a:extLst>
              <a:ext uri="{FF2B5EF4-FFF2-40B4-BE49-F238E27FC236}">
                <a16:creationId xmlns:a16="http://schemas.microsoft.com/office/drawing/2014/main" id="{7AB511D6-767F-046E-277C-65174E8E6B36}"/>
              </a:ext>
            </a:extLst>
          </p:cNvPr>
          <p:cNvSpPr/>
          <p:nvPr/>
        </p:nvSpPr>
        <p:spPr>
          <a:xfrm rot="2940072">
            <a:off x="7561466" y="1484838"/>
            <a:ext cx="721106" cy="633708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69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Kvilvang</dc:creator>
  <cp:lastModifiedBy>Nils Kvilvang</cp:lastModifiedBy>
  <cp:revision>1</cp:revision>
  <dcterms:created xsi:type="dcterms:W3CDTF">2022-05-07T06:33:13Z</dcterms:created>
  <dcterms:modified xsi:type="dcterms:W3CDTF">2022-05-07T10:33:47Z</dcterms:modified>
</cp:coreProperties>
</file>