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BE7A-E23E-43C1-B69F-C18C3D618D08}" v="11" dt="2022-04-24T11:20:08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888CBE7A-E23E-43C1-B69F-C18C3D618D08}"/>
    <pc:docChg chg="addSld modSld">
      <pc:chgData name="Nils Kvilvang" userId="cd2cc529-e0ce-4a3b-b903-2f2c3e925162" providerId="ADAL" clId="{888CBE7A-E23E-43C1-B69F-C18C3D618D08}" dt="2022-04-24T11:20:14.348" v="47" actId="20577"/>
      <pc:docMkLst>
        <pc:docMk/>
      </pc:docMkLst>
      <pc:sldChg chg="addSp delSp modSp new mod">
        <pc:chgData name="Nils Kvilvang" userId="cd2cc529-e0ce-4a3b-b903-2f2c3e925162" providerId="ADAL" clId="{888CBE7A-E23E-43C1-B69F-C18C3D618D08}" dt="2022-04-24T11:20:14.348" v="47" actId="20577"/>
        <pc:sldMkLst>
          <pc:docMk/>
          <pc:sldMk cId="2033194026" sldId="257"/>
        </pc:sldMkLst>
        <pc:spChg chg="add mod">
          <ac:chgData name="Nils Kvilvang" userId="cd2cc529-e0ce-4a3b-b903-2f2c3e925162" providerId="ADAL" clId="{888CBE7A-E23E-43C1-B69F-C18C3D618D08}" dt="2022-04-24T11:17:58.953" v="4" actId="692"/>
          <ac:spMkLst>
            <pc:docMk/>
            <pc:sldMk cId="2033194026" sldId="257"/>
            <ac:spMk id="2" creationId="{3391CC0A-9974-4181-A553-69CA1CC1FB97}"/>
          </ac:spMkLst>
        </pc:spChg>
        <pc:spChg chg="add mod">
          <ac:chgData name="Nils Kvilvang" userId="cd2cc529-e0ce-4a3b-b903-2f2c3e925162" providerId="ADAL" clId="{888CBE7A-E23E-43C1-B69F-C18C3D618D08}" dt="2022-04-24T11:18:27.243" v="10" actId="1076"/>
          <ac:spMkLst>
            <pc:docMk/>
            <pc:sldMk cId="2033194026" sldId="257"/>
            <ac:spMk id="3" creationId="{B1B63FD8-7223-4E8F-979B-8DB2FEE2F693}"/>
          </ac:spMkLst>
        </pc:spChg>
        <pc:spChg chg="add mod">
          <ac:chgData name="Nils Kvilvang" userId="cd2cc529-e0ce-4a3b-b903-2f2c3e925162" providerId="ADAL" clId="{888CBE7A-E23E-43C1-B69F-C18C3D618D08}" dt="2022-04-24T11:18:35.723" v="12" actId="1076"/>
          <ac:spMkLst>
            <pc:docMk/>
            <pc:sldMk cId="2033194026" sldId="257"/>
            <ac:spMk id="4" creationId="{DD973D97-8A16-4970-89DF-7221DE94C0ED}"/>
          </ac:spMkLst>
        </pc:spChg>
        <pc:spChg chg="add mod">
          <ac:chgData name="Nils Kvilvang" userId="cd2cc529-e0ce-4a3b-b903-2f2c3e925162" providerId="ADAL" clId="{888CBE7A-E23E-43C1-B69F-C18C3D618D08}" dt="2022-04-24T11:18:41.908" v="14" actId="1076"/>
          <ac:spMkLst>
            <pc:docMk/>
            <pc:sldMk cId="2033194026" sldId="257"/>
            <ac:spMk id="5" creationId="{C6B24816-44A0-4DB4-AEE6-A3B3699430E6}"/>
          </ac:spMkLst>
        </pc:spChg>
        <pc:spChg chg="add mod">
          <ac:chgData name="Nils Kvilvang" userId="cd2cc529-e0ce-4a3b-b903-2f2c3e925162" providerId="ADAL" clId="{888CBE7A-E23E-43C1-B69F-C18C3D618D08}" dt="2022-04-24T11:18:55.275" v="20" actId="1076"/>
          <ac:spMkLst>
            <pc:docMk/>
            <pc:sldMk cId="2033194026" sldId="257"/>
            <ac:spMk id="6" creationId="{5C8481A1-E875-4D8D-8287-1850DAEEE3AE}"/>
          </ac:spMkLst>
        </pc:spChg>
        <pc:spChg chg="add del mod">
          <ac:chgData name="Nils Kvilvang" userId="cd2cc529-e0ce-4a3b-b903-2f2c3e925162" providerId="ADAL" clId="{888CBE7A-E23E-43C1-B69F-C18C3D618D08}" dt="2022-04-24T11:18:59.869" v="22"/>
          <ac:spMkLst>
            <pc:docMk/>
            <pc:sldMk cId="2033194026" sldId="257"/>
            <ac:spMk id="7" creationId="{00D5922E-FCF7-4336-B0A3-BA490050ACBF}"/>
          </ac:spMkLst>
        </pc:spChg>
        <pc:spChg chg="add mod">
          <ac:chgData name="Nils Kvilvang" userId="cd2cc529-e0ce-4a3b-b903-2f2c3e925162" providerId="ADAL" clId="{888CBE7A-E23E-43C1-B69F-C18C3D618D08}" dt="2022-04-24T11:19:08.523" v="26" actId="1076"/>
          <ac:spMkLst>
            <pc:docMk/>
            <pc:sldMk cId="2033194026" sldId="257"/>
            <ac:spMk id="8" creationId="{5E2DB013-904E-4013-9EF9-64B407B63EBE}"/>
          </ac:spMkLst>
        </pc:spChg>
        <pc:spChg chg="add mod">
          <ac:chgData name="Nils Kvilvang" userId="cd2cc529-e0ce-4a3b-b903-2f2c3e925162" providerId="ADAL" clId="{888CBE7A-E23E-43C1-B69F-C18C3D618D08}" dt="2022-04-24T11:19:21.779" v="29" actId="1076"/>
          <ac:spMkLst>
            <pc:docMk/>
            <pc:sldMk cId="2033194026" sldId="257"/>
            <ac:spMk id="9" creationId="{5F8924EA-014E-4CB0-B1DE-C7AB20C06720}"/>
          </ac:spMkLst>
        </pc:spChg>
        <pc:spChg chg="add mod">
          <ac:chgData name="Nils Kvilvang" userId="cd2cc529-e0ce-4a3b-b903-2f2c3e925162" providerId="ADAL" clId="{888CBE7A-E23E-43C1-B69F-C18C3D618D08}" dt="2022-04-24T11:19:38.867" v="35" actId="1076"/>
          <ac:spMkLst>
            <pc:docMk/>
            <pc:sldMk cId="2033194026" sldId="257"/>
            <ac:spMk id="10" creationId="{592BB414-5336-45AC-A160-CB9BBD58A474}"/>
          </ac:spMkLst>
        </pc:spChg>
        <pc:spChg chg="add mod">
          <ac:chgData name="Nils Kvilvang" userId="cd2cc529-e0ce-4a3b-b903-2f2c3e925162" providerId="ADAL" clId="{888CBE7A-E23E-43C1-B69F-C18C3D618D08}" dt="2022-04-24T11:19:55.149" v="39" actId="20577"/>
          <ac:spMkLst>
            <pc:docMk/>
            <pc:sldMk cId="2033194026" sldId="257"/>
            <ac:spMk id="11" creationId="{5DA9B140-1E4D-46AF-8B48-F4FD35F4619C}"/>
          </ac:spMkLst>
        </pc:spChg>
        <pc:spChg chg="add mod">
          <ac:chgData name="Nils Kvilvang" userId="cd2cc529-e0ce-4a3b-b903-2f2c3e925162" providerId="ADAL" clId="{888CBE7A-E23E-43C1-B69F-C18C3D618D08}" dt="2022-04-24T11:20:03.905" v="43" actId="20577"/>
          <ac:spMkLst>
            <pc:docMk/>
            <pc:sldMk cId="2033194026" sldId="257"/>
            <ac:spMk id="12" creationId="{4354FDF0-0644-4501-9817-84A4D93E9A77}"/>
          </ac:spMkLst>
        </pc:spChg>
        <pc:spChg chg="add mod">
          <ac:chgData name="Nils Kvilvang" userId="cd2cc529-e0ce-4a3b-b903-2f2c3e925162" providerId="ADAL" clId="{888CBE7A-E23E-43C1-B69F-C18C3D618D08}" dt="2022-04-24T11:20:14.348" v="47" actId="20577"/>
          <ac:spMkLst>
            <pc:docMk/>
            <pc:sldMk cId="2033194026" sldId="257"/>
            <ac:spMk id="13" creationId="{A834EF3F-18E4-481B-B588-B54CA527EB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7FD642-5005-4849-93C0-5BFDB0FB7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B7881A1-1E92-48D0-936E-6EE1EDE8C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85174A-9565-4CB2-920E-89BAD8CB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153603-D9E6-4BCB-BA0B-F4E1ACD6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74CA9A-4A95-4223-A8DC-EF7329C9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41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13830-EF4D-48CB-994C-1122253A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758236E-EBE7-4D27-A1C1-054D050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BDB4FD-DDCB-4151-84A6-30F45349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A72CB7-3F63-48FD-A463-ACCEDCD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B12CD7A-A4AC-40F3-A693-C3F45156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6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9798B4C-012F-47D1-BB42-8AEDB022E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A1C5A50-C15F-48F7-8359-BED9EC32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E1FAFD-2BF6-492B-959F-E01B4403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6D2265-A9B2-4997-989A-D9DBCE4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55D3A2-ED4F-444A-92A1-F9C4193F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4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1BB9B0-B5C2-4C65-8579-FDA336F0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8E50C7-895B-4FE7-9766-2C4EB697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476F4A-5BDE-4DD2-8663-4695D7DA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E1DE6C-A3A2-45D6-BE87-1F9E93D7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30AA57-B745-463F-AFEA-57AC3587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527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8B6B54-FE20-48A8-8854-D582E318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6174E8-45AC-4C68-816F-95A2588B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291DA9-4E74-4114-ACF2-99FA7C2D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948265-0AD6-425C-B92B-53772B9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E47F87-E0BC-4255-A6A0-BE87E09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93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6342C6-0B14-4839-B2A6-401D1DB4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827ED5-1C6F-496B-8165-5775B7DC7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B235480-037A-4F06-8F6C-18186764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A22DAB4-6B30-4C34-84CA-000EAD1D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AFA9817-2D3B-40DB-A9C2-56810132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0181B5F-AEBD-4420-834D-0A5853D2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121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1D3ABC-6DC5-457F-93CE-B666743B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0307D7-F23D-468B-9BA0-42685302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FB2A6E4-B67F-46D5-A101-4DD2C1A7D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6253703-7651-4726-A055-54C78209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C812C2B-1555-409A-A77A-9672A797B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BEBFCA9-F234-4EC2-8C11-ACE923E2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B0E09C5-4F7A-460D-BC94-AE9687DE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F631906-51A1-4F7E-B9DF-15F23E7D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7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97E229-3D2E-4CC8-B8CC-F48050D8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3999D4C-0F31-4099-87B3-4AE3809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1A29D23-1C78-43A0-8ECE-0D54D7F1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201DC5B-057B-4037-B3B7-C426471E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21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B4FEEF6-F6E3-4B52-8C3F-0C0B805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7952D63-7A84-421B-B81C-2E3A8219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3B42C1C-04AE-4698-8EB2-1E69CF28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252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180378-8FC5-4A2E-A44A-E0FDEFC3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8D8985-50E1-499A-91E2-629E5592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4BBE75D-EBEC-4D7B-9F8E-8185F5C8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A68D4FA-2C34-4238-A5F2-E12071A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83F157-BC93-4C91-B6A8-0CC67F6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5655D0-1808-4771-A342-D93DC592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556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67781F-F0A9-4FB7-ABFE-CB113CD8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838BEE5-B077-45E7-89B5-C6FEB7D3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782F431-1A8F-4744-83C6-2094BD13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E0DCE5-7AC7-4137-8E53-0F02128B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97EBB1C-1881-4897-A8CE-BA1C6EFD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EC3A05-3167-4653-B523-377FFD21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85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8B4F7D0-1B9B-455E-9AC4-B0CC1283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0B827A0-A139-4E91-9D16-9D4FC309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260E6B-1979-4C08-8FF5-3C036E0F3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5DDB-BEEB-414D-90E2-4D91B8219113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915BF0-75F5-407C-A39D-728DB45D6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E36DAD-0516-4445-B09C-C8C27422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5765-D33B-4BA5-8C81-2758D54A1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384484B5-ED61-4BA7-A6B3-6B788ADF51D0}"/>
              </a:ext>
            </a:extLst>
          </p:cNvPr>
          <p:cNvSpPr txBox="1"/>
          <p:nvPr/>
        </p:nvSpPr>
        <p:spPr>
          <a:xfrm>
            <a:off x="2695575" y="168592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Total </a:t>
            </a:r>
          </a:p>
          <a:p>
            <a:r>
              <a:rPr lang="nb-NO" dirty="0"/>
              <a:t>varians	=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75146A7-0732-445E-9720-BBF50C5C8BE1}"/>
              </a:ext>
            </a:extLst>
          </p:cNvPr>
          <p:cNvSpPr txBox="1"/>
          <p:nvPr/>
        </p:nvSpPr>
        <p:spPr>
          <a:xfrm>
            <a:off x="4429125" y="16859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Felles</a:t>
            </a:r>
          </a:p>
          <a:p>
            <a:r>
              <a:rPr lang="nb-NO" dirty="0"/>
              <a:t>varians	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0880FB8-E03F-439E-A2B6-D9C79231CD83}"/>
              </a:ext>
            </a:extLst>
          </p:cNvPr>
          <p:cNvSpPr txBox="1"/>
          <p:nvPr/>
        </p:nvSpPr>
        <p:spPr>
          <a:xfrm>
            <a:off x="5876925" y="16859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Spesifikk</a:t>
            </a:r>
          </a:p>
          <a:p>
            <a:r>
              <a:rPr lang="nb-NO" dirty="0"/>
              <a:t>varians	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3AF9AC8-A827-415F-85E9-3F75CE2BE8E6}"/>
              </a:ext>
            </a:extLst>
          </p:cNvPr>
          <p:cNvSpPr txBox="1"/>
          <p:nvPr/>
        </p:nvSpPr>
        <p:spPr>
          <a:xfrm>
            <a:off x="7553330" y="16859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Feil</a:t>
            </a:r>
          </a:p>
          <a:p>
            <a:r>
              <a:rPr lang="nb-NO" dirty="0"/>
              <a:t>varians	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87AAD3BF-55A2-403C-97F9-9637516E7728}"/>
              </a:ext>
            </a:extLst>
          </p:cNvPr>
          <p:cNvSpPr txBox="1"/>
          <p:nvPr/>
        </p:nvSpPr>
        <p:spPr>
          <a:xfrm>
            <a:off x="5229225" y="7923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Reliabel</a:t>
            </a:r>
          </a:p>
          <a:p>
            <a:r>
              <a:rPr lang="nb-NO" dirty="0"/>
              <a:t>varians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D889E65D-0D32-4358-8E34-B1D7477F023E}"/>
              </a:ext>
            </a:extLst>
          </p:cNvPr>
          <p:cNvSpPr txBox="1"/>
          <p:nvPr/>
        </p:nvSpPr>
        <p:spPr>
          <a:xfrm>
            <a:off x="6216729" y="26554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Unik</a:t>
            </a:r>
          </a:p>
          <a:p>
            <a:r>
              <a:rPr lang="nb-NO" dirty="0"/>
              <a:t>varians	</a:t>
            </a:r>
          </a:p>
        </p:txBody>
      </p: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16998463-55E4-4B67-B262-E531BCCF4717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H="1">
            <a:off x="4429125" y="2009091"/>
            <a:ext cx="2555796" cy="12700"/>
          </a:xfrm>
          <a:prstGeom prst="bentConnector5">
            <a:avLst>
              <a:gd name="adj1" fmla="val -8944"/>
              <a:gd name="adj2" fmla="val 4344606"/>
              <a:gd name="adj3" fmla="val 108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bling: vinkel 12">
            <a:extLst>
              <a:ext uri="{FF2B5EF4-FFF2-40B4-BE49-F238E27FC236}">
                <a16:creationId xmlns:a16="http://schemas.microsoft.com/office/drawing/2014/main" id="{32FF56B9-D935-4095-9FB0-44DE761EDFB8}"/>
              </a:ext>
            </a:extLst>
          </p:cNvPr>
          <p:cNvCxnSpPr>
            <a:stCxn id="6" idx="1"/>
            <a:endCxn id="7" idx="3"/>
          </p:cNvCxnSpPr>
          <p:nvPr/>
        </p:nvCxnSpPr>
        <p:spPr>
          <a:xfrm rot="10800000" flipH="1">
            <a:off x="5876924" y="2009091"/>
            <a:ext cx="2784401" cy="12700"/>
          </a:xfrm>
          <a:prstGeom prst="bentConnector5">
            <a:avLst>
              <a:gd name="adj1" fmla="val -8210"/>
              <a:gd name="adj2" fmla="val -4722055"/>
              <a:gd name="adj3" fmla="val 108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395D1F2B-D18C-41F6-A535-B030570B7A5F}"/>
              </a:ext>
            </a:extLst>
          </p:cNvPr>
          <p:cNvSpPr txBox="1"/>
          <p:nvPr/>
        </p:nvSpPr>
        <p:spPr>
          <a:xfrm>
            <a:off x="4486275" y="3451215"/>
            <a:ext cx="99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Variansen som er felles med andre variabler	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E3B84E2-2A37-4B5B-963C-C51CBAB0E02A}"/>
              </a:ext>
            </a:extLst>
          </p:cNvPr>
          <p:cNvSpPr txBox="1"/>
          <p:nvPr/>
        </p:nvSpPr>
        <p:spPr>
          <a:xfrm>
            <a:off x="6216729" y="3451215"/>
            <a:ext cx="99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Variansen som er spesifikk for en variabel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934B7A66-42C4-4447-8C76-27007CECE893}"/>
              </a:ext>
            </a:extLst>
          </p:cNvPr>
          <p:cNvSpPr txBox="1"/>
          <p:nvPr/>
        </p:nvSpPr>
        <p:spPr>
          <a:xfrm>
            <a:off x="7612028" y="3429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Generell målefeil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CB8CD9F5-5653-455E-8645-819FEA5CE052}"/>
              </a:ext>
            </a:extLst>
          </p:cNvPr>
          <p:cNvSpPr txBox="1"/>
          <p:nvPr/>
        </p:nvSpPr>
        <p:spPr>
          <a:xfrm>
            <a:off x="4238709" y="5172075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Faktoranalyse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E38CD35-C1ED-4ED1-8692-F804A26543D8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4981575" y="2332256"/>
            <a:ext cx="1548" cy="11189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008D3C8-9479-4264-AF0C-F3F67ACE1770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975225" y="4836210"/>
            <a:ext cx="6350" cy="3358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2CCD0631-BA93-4A44-9EA7-51F6E5A2CA46}"/>
              </a:ext>
            </a:extLst>
          </p:cNvPr>
          <p:cNvSpPr txBox="1"/>
          <p:nvPr/>
        </p:nvSpPr>
        <p:spPr>
          <a:xfrm>
            <a:off x="2295819" y="5172075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Komponentanalyse</a:t>
            </a:r>
          </a:p>
        </p:txBody>
      </p: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7EF19FAF-C76E-4F5A-97D9-C6CF717C4C7F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3288239" y="2332255"/>
            <a:ext cx="19042" cy="28398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øyre klammeparentes 27">
            <a:extLst>
              <a:ext uri="{FF2B5EF4-FFF2-40B4-BE49-F238E27FC236}">
                <a16:creationId xmlns:a16="http://schemas.microsoft.com/office/drawing/2014/main" id="{30BCB41E-E3FA-4F16-9FE2-9132FCA55738}"/>
              </a:ext>
            </a:extLst>
          </p:cNvPr>
          <p:cNvSpPr/>
          <p:nvPr/>
        </p:nvSpPr>
        <p:spPr>
          <a:xfrm rot="16200000">
            <a:off x="6420127" y="-1777393"/>
            <a:ext cx="266147" cy="4944536"/>
          </a:xfrm>
          <a:prstGeom prst="rightBrace">
            <a:avLst>
              <a:gd name="adj1" fmla="val 8333"/>
              <a:gd name="adj2" fmla="val 507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03E1F3D5-1F97-4C42-9445-15C553AED9D1}"/>
              </a:ext>
            </a:extLst>
          </p:cNvPr>
          <p:cNvSpPr txBox="1"/>
          <p:nvPr/>
        </p:nvSpPr>
        <p:spPr>
          <a:xfrm>
            <a:off x="6076003" y="1924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Variabel X	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F9011063-10A8-4C1F-82A6-A9C62F86197E}"/>
              </a:ext>
            </a:extLst>
          </p:cNvPr>
          <p:cNvSpPr txBox="1"/>
          <p:nvPr/>
        </p:nvSpPr>
        <p:spPr>
          <a:xfrm>
            <a:off x="5244121" y="18019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+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B161EE83-2881-47EC-AA16-F4E0CF137047}"/>
              </a:ext>
            </a:extLst>
          </p:cNvPr>
          <p:cNvSpPr txBox="1"/>
          <p:nvPr/>
        </p:nvSpPr>
        <p:spPr>
          <a:xfrm>
            <a:off x="7311946" y="18019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76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391CC0A-9974-4181-A553-69CA1CC1FB97}"/>
              </a:ext>
            </a:extLst>
          </p:cNvPr>
          <p:cNvSpPr/>
          <p:nvPr/>
        </p:nvSpPr>
        <p:spPr>
          <a:xfrm>
            <a:off x="4013201" y="1574800"/>
            <a:ext cx="3674533" cy="210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1B63FD8-7223-4E8F-979B-8DB2FEE2F693}"/>
              </a:ext>
            </a:extLst>
          </p:cNvPr>
          <p:cNvSpPr/>
          <p:nvPr/>
        </p:nvSpPr>
        <p:spPr>
          <a:xfrm>
            <a:off x="4897967" y="2294467"/>
            <a:ext cx="2070100" cy="1841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D973D97-8A16-4970-89DF-7221DE94C0ED}"/>
              </a:ext>
            </a:extLst>
          </p:cNvPr>
          <p:cNvSpPr/>
          <p:nvPr/>
        </p:nvSpPr>
        <p:spPr>
          <a:xfrm>
            <a:off x="5516034" y="1013884"/>
            <a:ext cx="2070100" cy="1841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B24816-44A0-4DB4-AEE6-A3B3699430E6}"/>
              </a:ext>
            </a:extLst>
          </p:cNvPr>
          <p:cNvSpPr/>
          <p:nvPr/>
        </p:nvSpPr>
        <p:spPr>
          <a:xfrm>
            <a:off x="4222751" y="1013884"/>
            <a:ext cx="2070100" cy="1841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C8481A1-E875-4D8D-8287-1850DAEEE3AE}"/>
              </a:ext>
            </a:extLst>
          </p:cNvPr>
          <p:cNvSpPr txBox="1"/>
          <p:nvPr/>
        </p:nvSpPr>
        <p:spPr>
          <a:xfrm>
            <a:off x="5720459" y="36951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C3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5E2DB013-904E-4013-9EF9-64B407B63EBE}"/>
              </a:ext>
            </a:extLst>
          </p:cNvPr>
          <p:cNvSpPr txBox="1"/>
          <p:nvPr/>
        </p:nvSpPr>
        <p:spPr>
          <a:xfrm>
            <a:off x="5720459" y="31612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A3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5F8924EA-014E-4CB0-B1DE-C7AB20C06720}"/>
              </a:ext>
            </a:extLst>
          </p:cNvPr>
          <p:cNvSpPr txBox="1"/>
          <p:nvPr/>
        </p:nvSpPr>
        <p:spPr>
          <a:xfrm>
            <a:off x="5778167" y="224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592BB414-5336-45AC-A160-CB9BBD58A474}"/>
              </a:ext>
            </a:extLst>
          </p:cNvPr>
          <p:cNvSpPr txBox="1"/>
          <p:nvPr/>
        </p:nvSpPr>
        <p:spPr>
          <a:xfrm>
            <a:off x="4789127" y="19129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A1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DA9B140-1E4D-46AF-8B48-F4FD35F4619C}"/>
              </a:ext>
            </a:extLst>
          </p:cNvPr>
          <p:cNvSpPr txBox="1"/>
          <p:nvPr/>
        </p:nvSpPr>
        <p:spPr>
          <a:xfrm>
            <a:off x="6750700" y="19346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A2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354FDF0-0644-4501-9817-84A4D93E9A77}"/>
              </a:ext>
            </a:extLst>
          </p:cNvPr>
          <p:cNvSpPr txBox="1"/>
          <p:nvPr/>
        </p:nvSpPr>
        <p:spPr>
          <a:xfrm>
            <a:off x="4989634" y="11385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C1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A834EF3F-18E4-481B-B588-B54CA527EB13}"/>
              </a:ext>
            </a:extLst>
          </p:cNvPr>
          <p:cNvSpPr txBox="1"/>
          <p:nvPr/>
        </p:nvSpPr>
        <p:spPr>
          <a:xfrm>
            <a:off x="6413092" y="11385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03319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2022-04-24T09:39:31Z</dcterms:created>
  <dcterms:modified xsi:type="dcterms:W3CDTF">2022-04-24T11:20:16Z</dcterms:modified>
</cp:coreProperties>
</file>