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DCB2F-0EAA-470B-9686-E6267B7551FF}" v="4" dt="2022-04-30T09:58:1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B21DCB2F-0EAA-470B-9686-E6267B7551FF}"/>
    <pc:docChg chg="custSel modSld">
      <pc:chgData name="Nils Kvilvang" userId="cd2cc529-e0ce-4a3b-b903-2f2c3e925162" providerId="ADAL" clId="{B21DCB2F-0EAA-470B-9686-E6267B7551FF}" dt="2022-04-30T09:58:52.760" v="85" actId="20577"/>
      <pc:docMkLst>
        <pc:docMk/>
      </pc:docMkLst>
      <pc:sldChg chg="addSp modSp mod">
        <pc:chgData name="Nils Kvilvang" userId="cd2cc529-e0ce-4a3b-b903-2f2c3e925162" providerId="ADAL" clId="{B21DCB2F-0EAA-470B-9686-E6267B7551FF}" dt="2022-04-30T09:58:52.760" v="85" actId="20577"/>
        <pc:sldMkLst>
          <pc:docMk/>
          <pc:sldMk cId="1501900576" sldId="256"/>
        </pc:sldMkLst>
        <pc:spChg chg="add mod">
          <ac:chgData name="Nils Kvilvang" userId="cd2cc529-e0ce-4a3b-b903-2f2c3e925162" providerId="ADAL" clId="{B21DCB2F-0EAA-470B-9686-E6267B7551FF}" dt="2022-04-30T09:57:22.672" v="46" actId="1037"/>
          <ac:spMkLst>
            <pc:docMk/>
            <pc:sldMk cId="1501900576" sldId="256"/>
            <ac:spMk id="6" creationId="{1C7951A2-5A6E-49FF-BD99-58D104585C67}"/>
          </ac:spMkLst>
        </pc:spChg>
        <pc:spChg chg="add mod">
          <ac:chgData name="Nils Kvilvang" userId="cd2cc529-e0ce-4a3b-b903-2f2c3e925162" providerId="ADAL" clId="{B21DCB2F-0EAA-470B-9686-E6267B7551FF}" dt="2022-04-30T09:57:45.288" v="61" actId="1076"/>
          <ac:spMkLst>
            <pc:docMk/>
            <pc:sldMk cId="1501900576" sldId="256"/>
            <ac:spMk id="8" creationId="{34417A80-9C22-4A85-966B-3A8E6A95B590}"/>
          </ac:spMkLst>
        </pc:spChg>
        <pc:spChg chg="add mod">
          <ac:chgData name="Nils Kvilvang" userId="cd2cc529-e0ce-4a3b-b903-2f2c3e925162" providerId="ADAL" clId="{B21DCB2F-0EAA-470B-9686-E6267B7551FF}" dt="2022-04-30T09:57:58.472" v="64" actId="1076"/>
          <ac:spMkLst>
            <pc:docMk/>
            <pc:sldMk cId="1501900576" sldId="256"/>
            <ac:spMk id="9" creationId="{855F7FBF-841A-4A20-B016-58293AC4BFA0}"/>
          </ac:spMkLst>
        </pc:spChg>
        <pc:spChg chg="add mod">
          <ac:chgData name="Nils Kvilvang" userId="cd2cc529-e0ce-4a3b-b903-2f2c3e925162" providerId="ADAL" clId="{B21DCB2F-0EAA-470B-9686-E6267B7551FF}" dt="2022-04-30T09:58:32.632" v="76" actId="1076"/>
          <ac:spMkLst>
            <pc:docMk/>
            <pc:sldMk cId="1501900576" sldId="256"/>
            <ac:spMk id="11" creationId="{9AC733B5-BA3A-4D2D-B3DA-9A8FFFCD4C37}"/>
          </ac:spMkLst>
        </pc:spChg>
        <pc:graphicFrameChg chg="add mod modGraphic">
          <ac:chgData name="Nils Kvilvang" userId="cd2cc529-e0ce-4a3b-b903-2f2c3e925162" providerId="ADAL" clId="{B21DCB2F-0EAA-470B-9686-E6267B7551FF}" dt="2022-04-30T09:57:39.130" v="60" actId="1076"/>
          <ac:graphicFrameMkLst>
            <pc:docMk/>
            <pc:sldMk cId="1501900576" sldId="256"/>
            <ac:graphicFrameMk id="7" creationId="{E46FDD44-A560-414A-A496-53101F2F813D}"/>
          </ac:graphicFrameMkLst>
        </pc:graphicFrameChg>
        <pc:graphicFrameChg chg="add mod modGraphic">
          <ac:chgData name="Nils Kvilvang" userId="cd2cc529-e0ce-4a3b-b903-2f2c3e925162" providerId="ADAL" clId="{B21DCB2F-0EAA-470B-9686-E6267B7551FF}" dt="2022-04-30T09:58:52.760" v="85" actId="20577"/>
          <ac:graphicFrameMkLst>
            <pc:docMk/>
            <pc:sldMk cId="1501900576" sldId="256"/>
            <ac:graphicFrameMk id="10" creationId="{9E135D3F-9221-4A6B-A873-08399EEA703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52B0B9-487E-4561-87F1-3288C230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13D2CF1-9E61-47C5-85E4-D275F0FF5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05949A-F3F4-4247-9C99-F19403D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D6F773-72ED-4F0F-9781-26BBDC1B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0F07C5-3E52-470D-96E8-A26DF860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212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3AFB64-BA90-4CA6-92C4-9565308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3949BF3-26F5-4A7B-ABD7-F20062BF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3D0316-C435-4328-9D51-846EAEE9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6BAD4-D9E5-4FC2-A0AC-CCE10E47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234369-8FFA-4CF0-884D-0FF11780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62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40AB237-431A-4A65-AA04-56CF3DC62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D9F904F-D6FD-4662-822B-EDBD6690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185321-B024-449D-B980-5B63A630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17126F-F5AB-4778-A4D8-BDE50D6C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4946D0-AA07-4266-98A2-ECABE893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3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E6174B-FBE4-4B2D-BA4B-19584B7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F820F3-53F8-40EB-AE9E-5EBA979D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9C3A83-CF6F-4CBB-994A-AFE0E2A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AD2C191-44A1-41F3-A9BB-ED976CCA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A141E1-79DB-4A01-BF58-28DAAD89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16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BB8C4C-2106-4AE4-9109-B984A259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6FD15D-0BF9-4C4F-8B01-671E66F1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7D4BC6-F608-4DA5-8B19-22193E8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F03F74-BB31-44D8-B54F-11910AD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40889C-E22B-43DF-BFB7-806A2B92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965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894748-2C8E-41CD-93C8-1FBBCC46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F1CB31-591E-402F-B5A2-E88A6D942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D599465-E944-4A45-AC8A-0060433A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9D8D20-DFCB-4113-8B02-5B1CD959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E05EC7-DD10-451B-B982-DAF8E20C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735C09-EBE9-4342-992A-CC852AE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1D97B4-5EAA-47FA-9ABC-0AAA789E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E1B071-7F27-4EB1-8F39-0CDD5B39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BC02E85-D878-4F05-8787-DECE67EF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EE2CC28-F02F-49D7-9C31-F17FEF620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C02327D-CCF6-457D-B411-1B0BD4593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62A56EB-88A2-4FA7-9F43-35DFD617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E9C26E6-28A5-4774-A247-7F64546F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5FBE96B-A197-466A-B340-36C4332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502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B02263-D683-44EE-8C1E-0000162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70763BA-E3AE-4C0A-8721-1CC089AE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26E1E71-399A-4494-8440-14B9E448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713542A-FB7E-47A7-9DF7-19FA011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10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65CC59E-7965-4524-9EFD-F947105D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6E76613-5974-4E2F-A6D9-FCED5A5F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C86A2B-655E-4ABB-ADE0-4A802006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611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103C6E-8C19-47D9-AAF9-DEE6CED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8ABB8C-B6BA-42FF-AD96-0C5BAE3A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28D208-D684-4AE8-8A6A-31346EEE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F733CC5-FB08-4E06-AB3F-2051966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5E23FC-2857-4251-9A96-BB0F0C89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69A474-51B6-4710-A5CF-5FAD909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4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C6339E-4C04-4624-BDD9-165C6C3B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4948BAC-DD48-4072-8CFF-35E2C37D9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0CA7B3-C474-4B30-A37B-B6C0082E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C99BBDB-84A1-48C3-AD8A-A2303F89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67DBC3-AD0A-47D1-AAF4-806A9B0B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B23AD6-DEBE-496B-BA8C-0847871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28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6E3E307-5F8C-4389-B34B-FADDECD3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CE8BD0-8BB4-451C-8E2A-28345608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91ABEF-2232-4226-A577-DF6EA01BC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ACD0-45A4-425B-9E46-7A629B891E42}" type="datetimeFigureOut">
              <a:rPr lang="nb-NO" smtClean="0"/>
              <a:t>30.04.2022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3DBC21-A2EB-4D88-962E-FC2CD5B6C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01A3F1-EDAF-4B94-B718-739194C8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1D28-A79D-4BEF-9033-BA5FE3DC9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6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9537966-CD75-437D-8BB6-42219D63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27067"/>
              </p:ext>
            </p:extLst>
          </p:nvPr>
        </p:nvGraphicFramePr>
        <p:xfrm>
          <a:off x="1045411" y="1393434"/>
          <a:ext cx="26442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55">
                  <a:extLst>
                    <a:ext uri="{9D8B030D-6E8A-4147-A177-3AD203B41FA5}">
                      <a16:colId xmlns:a16="http://schemas.microsoft.com/office/drawing/2014/main" val="3709665452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591843383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2088627730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548063366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332070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x</a:t>
                      </a:r>
                      <a:r>
                        <a:rPr lang="nb-NO" baseline="-25000" dirty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y</a:t>
                      </a:r>
                      <a:r>
                        <a:rPr lang="nb-NO" baseline="-25000" dirty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x</a:t>
                      </a:r>
                      <a:r>
                        <a:rPr lang="nb-NO" baseline="-25000" dirty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y</a:t>
                      </a:r>
                      <a:r>
                        <a:rPr lang="nb-NO" baseline="-25000" dirty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x</a:t>
                      </a:r>
                      <a:r>
                        <a:rPr lang="nb-NO" baseline="-25000" dirty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y</a:t>
                      </a:r>
                      <a:r>
                        <a:rPr lang="nb-NO" baseline="-25000" dirty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01733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A6F8A279-6709-454D-8A71-2470432FEF99}"/>
              </a:ext>
            </a:extLst>
          </p:cNvPr>
          <p:cNvSpPr txBox="1"/>
          <p:nvPr/>
        </p:nvSpPr>
        <p:spPr>
          <a:xfrm>
            <a:off x="1703263" y="898358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Datamatrise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C7951A2-5A6E-49FF-BD99-58D104585C67}"/>
              </a:ext>
            </a:extLst>
          </p:cNvPr>
          <p:cNvSpPr txBox="1"/>
          <p:nvPr/>
        </p:nvSpPr>
        <p:spPr>
          <a:xfrm>
            <a:off x="4002507" y="25067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E46FDD44-A560-414A-A496-53101F2F8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21088"/>
              </p:ext>
            </p:extLst>
          </p:nvPr>
        </p:nvGraphicFramePr>
        <p:xfrm>
          <a:off x="4620220" y="1776974"/>
          <a:ext cx="135288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77">
                  <a:extLst>
                    <a:ext uri="{9D8B030D-6E8A-4147-A177-3AD203B41FA5}">
                      <a16:colId xmlns:a16="http://schemas.microsoft.com/office/drawing/2014/main" val="1109727654"/>
                    </a:ext>
                  </a:extLst>
                </a:gridCol>
                <a:gridCol w="270577">
                  <a:extLst>
                    <a:ext uri="{9D8B030D-6E8A-4147-A177-3AD203B41FA5}">
                      <a16:colId xmlns:a16="http://schemas.microsoft.com/office/drawing/2014/main" val="1427295397"/>
                    </a:ext>
                  </a:extLst>
                </a:gridCol>
                <a:gridCol w="270577">
                  <a:extLst>
                    <a:ext uri="{9D8B030D-6E8A-4147-A177-3AD203B41FA5}">
                      <a16:colId xmlns:a16="http://schemas.microsoft.com/office/drawing/2014/main" val="3390738344"/>
                    </a:ext>
                  </a:extLst>
                </a:gridCol>
                <a:gridCol w="270577">
                  <a:extLst>
                    <a:ext uri="{9D8B030D-6E8A-4147-A177-3AD203B41FA5}">
                      <a16:colId xmlns:a16="http://schemas.microsoft.com/office/drawing/2014/main" val="3757199429"/>
                    </a:ext>
                  </a:extLst>
                </a:gridCol>
                <a:gridCol w="270577">
                  <a:extLst>
                    <a:ext uri="{9D8B030D-6E8A-4147-A177-3AD203B41FA5}">
                      <a16:colId xmlns:a16="http://schemas.microsoft.com/office/drawing/2014/main" val="383069592"/>
                    </a:ext>
                  </a:extLst>
                </a:gridCol>
              </a:tblGrid>
              <a:tr h="236086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80517"/>
                  </a:ext>
                </a:extLst>
              </a:tr>
              <a:tr h="236086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77231"/>
                  </a:ext>
                </a:extLst>
              </a:tr>
              <a:tr h="236086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80280"/>
                  </a:ext>
                </a:extLst>
              </a:tr>
              <a:tr h="236086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8258"/>
                  </a:ext>
                </a:extLst>
              </a:tr>
              <a:tr h="236086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11562"/>
                  </a:ext>
                </a:extLst>
              </a:tr>
            </a:tbl>
          </a:graphicData>
        </a:graphic>
      </p:graphicFrame>
      <p:sp>
        <p:nvSpPr>
          <p:cNvPr id="8" name="TekstSylinder 7">
            <a:extLst>
              <a:ext uri="{FF2B5EF4-FFF2-40B4-BE49-F238E27FC236}">
                <a16:creationId xmlns:a16="http://schemas.microsoft.com/office/drawing/2014/main" id="{34417A80-9C22-4A85-966B-3A8E6A95B590}"/>
              </a:ext>
            </a:extLst>
          </p:cNvPr>
          <p:cNvSpPr txBox="1"/>
          <p:nvPr/>
        </p:nvSpPr>
        <p:spPr>
          <a:xfrm>
            <a:off x="4398050" y="1393434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Rotasjonsmatrise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55F7FBF-841A-4A20-B016-58293AC4BFA0}"/>
              </a:ext>
            </a:extLst>
          </p:cNvPr>
          <p:cNvSpPr txBox="1"/>
          <p:nvPr/>
        </p:nvSpPr>
        <p:spPr>
          <a:xfrm>
            <a:off x="6285926" y="25067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=</a:t>
            </a:r>
          </a:p>
        </p:txBody>
      </p:sp>
      <p:graphicFrame>
        <p:nvGraphicFramePr>
          <p:cNvPr id="10" name="Tabell 4">
            <a:extLst>
              <a:ext uri="{FF2B5EF4-FFF2-40B4-BE49-F238E27FC236}">
                <a16:creationId xmlns:a16="http://schemas.microsoft.com/office/drawing/2014/main" id="{9E135D3F-9221-4A6B-A873-08399EEA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38696"/>
              </p:ext>
            </p:extLst>
          </p:nvPr>
        </p:nvGraphicFramePr>
        <p:xfrm>
          <a:off x="6898829" y="1393434"/>
          <a:ext cx="26442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855">
                  <a:extLst>
                    <a:ext uri="{9D8B030D-6E8A-4147-A177-3AD203B41FA5}">
                      <a16:colId xmlns:a16="http://schemas.microsoft.com/office/drawing/2014/main" val="3709665452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591843383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2088627730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548063366"/>
                    </a:ext>
                  </a:extLst>
                </a:gridCol>
                <a:gridCol w="528855">
                  <a:extLst>
                    <a:ext uri="{9D8B030D-6E8A-4147-A177-3AD203B41FA5}">
                      <a16:colId xmlns:a16="http://schemas.microsoft.com/office/drawing/2014/main" val="332070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xr</a:t>
                      </a:r>
                      <a:r>
                        <a:rPr lang="nb-NO" baseline="-25000" dirty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yr</a:t>
                      </a:r>
                      <a:r>
                        <a:rPr lang="nb-NO" baseline="-25000" dirty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xr</a:t>
                      </a:r>
                      <a:r>
                        <a:rPr lang="nb-NO" baseline="-25000" dirty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yr</a:t>
                      </a:r>
                      <a:r>
                        <a:rPr lang="nb-NO" baseline="-25000" dirty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xr</a:t>
                      </a:r>
                      <a:r>
                        <a:rPr lang="nb-NO" baseline="-25000" dirty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yr</a:t>
                      </a:r>
                      <a:r>
                        <a:rPr lang="nb-NO" baseline="-25000" dirty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8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01733"/>
                  </a:ext>
                </a:extLst>
              </a:tr>
            </a:tbl>
          </a:graphicData>
        </a:graphic>
      </p:graphicFrame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AC733B5-BA3A-4D2D-B3DA-9A8FFFCD4C37}"/>
              </a:ext>
            </a:extLst>
          </p:cNvPr>
          <p:cNvSpPr txBox="1"/>
          <p:nvPr/>
        </p:nvSpPr>
        <p:spPr>
          <a:xfrm>
            <a:off x="7251881" y="898358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Rotert datamatrise</a:t>
            </a:r>
          </a:p>
        </p:txBody>
      </p:sp>
    </p:spTree>
    <p:extLst>
      <p:ext uri="{BB962C8B-B14F-4D97-AF65-F5344CB8AC3E}">
        <p14:creationId xmlns:p14="http://schemas.microsoft.com/office/powerpoint/2010/main" val="15019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2022-04-30T09:52:09Z</dcterms:created>
  <dcterms:modified xsi:type="dcterms:W3CDTF">2022-04-30T09:58:59Z</dcterms:modified>
</cp:coreProperties>
</file>