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EF44613-D566-4A65-84DE-D5ACCE776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4BEA70D-253C-4F06-B979-D9F3C1D9A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179E822-3AB5-48E3-9056-EBF7E029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C199-C7B3-489B-9D66-A1AF1E6392B9}" type="datetimeFigureOut">
              <a:rPr lang="nb-NO" smtClean="0"/>
              <a:t>20.04.2022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8DCF313-6222-422A-9840-5C907000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D0D3B3D-96E9-4A3A-AF03-852C7DB1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F6DF-4BD5-4F13-BB86-D55914EB05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517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E32072-9081-413A-BFDF-DCE6826E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8377022-7926-4B9B-9D25-2491A16BF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A80EB5F-9FAC-489E-9933-2895E307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C199-C7B3-489B-9D66-A1AF1E6392B9}" type="datetimeFigureOut">
              <a:rPr lang="nb-NO" smtClean="0"/>
              <a:t>20.04.2022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818F741-8725-4689-BDCF-3EC6465A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C7BD22C-944D-4215-903E-426E8A33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F6DF-4BD5-4F13-BB86-D55914EB05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725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F6DFA78-BB96-4C38-A4E2-2B09EF4D8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C618271-7046-4EA1-8837-40C16AD47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3C9D4FC-3178-4974-99BA-E7848BB4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C199-C7B3-489B-9D66-A1AF1E6392B9}" type="datetimeFigureOut">
              <a:rPr lang="nb-NO" smtClean="0"/>
              <a:t>20.04.2022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D28FD41-5B02-43DE-B805-598D30D9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2B6D3C7-C75A-4EEE-BA6A-52431E6B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F6DF-4BD5-4F13-BB86-D55914EB05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177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86EAD6A-B873-44BF-AD61-6F08AB57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CFF0CCA-A4E0-4FB7-86D7-41F388E1B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43A669F-07C0-45CC-8012-1E84906F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C199-C7B3-489B-9D66-A1AF1E6392B9}" type="datetimeFigureOut">
              <a:rPr lang="nb-NO" smtClean="0"/>
              <a:t>20.04.2022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9FD12E0-5CB4-4797-9299-A72B86B8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FBE1C23-6975-4D38-B09F-56FF195F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F6DF-4BD5-4F13-BB86-D55914EB05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135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890BFE-A5F2-416C-9F07-3557E37F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4F21B9C-9A28-44FD-97A9-20FAD60B3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6BF32CB-645C-4CA6-9204-62873BC3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C199-C7B3-489B-9D66-A1AF1E6392B9}" type="datetimeFigureOut">
              <a:rPr lang="nb-NO" smtClean="0"/>
              <a:t>20.04.2022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29D5604-6A38-4088-8D77-CBD2B2E6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CD242D2-6210-4406-8402-3CAC712F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F6DF-4BD5-4F13-BB86-D55914EB05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055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8DA13-FC78-4846-A492-860E4B2E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8FFE6AC-0454-4742-9593-79AF89927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580F809-5B31-4351-BB54-93C4DC04A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F8AD989-872A-4621-9DC9-CE6C820D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C199-C7B3-489B-9D66-A1AF1E6392B9}" type="datetimeFigureOut">
              <a:rPr lang="nb-NO" smtClean="0"/>
              <a:t>20.04.2022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D9DA136-1E91-4BB9-B7D0-B263EBA6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8A9909C-0732-414F-BE86-140C53A6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F6DF-4BD5-4F13-BB86-D55914EB05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008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2A1CF9-4ACB-4922-8F1E-9993F360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08DA455-CE58-4045-9C61-BE932DBC5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5AA8B44-CC01-4C15-AFDA-A8A5E9558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0AF0E98-ADD0-4A67-962F-76DC38F07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151552D6-9CC6-4ADA-8BEC-024E01C84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67681CE-7F76-468E-9218-0BF38D65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C199-C7B3-489B-9D66-A1AF1E6392B9}" type="datetimeFigureOut">
              <a:rPr lang="nb-NO" smtClean="0"/>
              <a:t>20.04.2022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F0949EF-D2E8-40F5-BCE7-567B8BCA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74B7587-943D-4F34-B9AB-33E84DD3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F6DF-4BD5-4F13-BB86-D55914EB05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448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9FA864-0F3B-4F83-924D-D0CC38C6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3346C2D-C101-41E4-9900-E9B91B0A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C199-C7B3-489B-9D66-A1AF1E6392B9}" type="datetimeFigureOut">
              <a:rPr lang="nb-NO" smtClean="0"/>
              <a:t>20.04.2022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ABF6683-B6AB-4AA1-A159-7B5D9C15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B14A6B72-19BE-44B5-B6C4-F31B3B73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F6DF-4BD5-4F13-BB86-D55914EB05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979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10A9FEA6-76C5-45A5-8B99-1B4BEE15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C199-C7B3-489B-9D66-A1AF1E6392B9}" type="datetimeFigureOut">
              <a:rPr lang="nb-NO" smtClean="0"/>
              <a:t>20.04.2022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133BE63B-2561-4D43-A5C3-135ADD81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7A6C09D-0F55-4E50-ABB6-90D5312D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F6DF-4BD5-4F13-BB86-D55914EB05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405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F7828B-8C38-41B7-8F1D-9F591E453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2442819-88FE-458E-816D-F71C3E99D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7DECD06-F1ED-445A-8D0E-983A15538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3D917E6-CB74-4FC1-8DA7-79234BF1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C199-C7B3-489B-9D66-A1AF1E6392B9}" type="datetimeFigureOut">
              <a:rPr lang="nb-NO" smtClean="0"/>
              <a:t>20.04.2022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8251A7B-BB65-420F-981A-BD33D296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2EF8925-6BF8-469F-A7C4-6A2705BF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F6DF-4BD5-4F13-BB86-D55914EB05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492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485F6F-2463-4356-8400-A0D6E379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E23205C1-C1BB-46A8-9ACA-A28A16FFA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D668548-B2F9-4C4C-8E92-ED740E0A6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F79D9F8-8671-44C9-94B7-DA26C456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C199-C7B3-489B-9D66-A1AF1E6392B9}" type="datetimeFigureOut">
              <a:rPr lang="nb-NO" smtClean="0"/>
              <a:t>20.04.2022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6CB4992-A03D-4BE9-85E2-FE5C5AC7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448BD6B-B9FE-4F19-9E31-F1288CC1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F6DF-4BD5-4F13-BB86-D55914EB05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257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B7DCC64-3D7D-4C54-969F-8E81D5D0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912863A-E54E-4954-B493-0040123DA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AA905C3-F40D-45F0-946E-150A9DF45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BC199-C7B3-489B-9D66-A1AF1E6392B9}" type="datetimeFigureOut">
              <a:rPr lang="nb-NO" smtClean="0"/>
              <a:t>20.04.2022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9433640-D98E-4E7C-8B80-48768B3ED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F1D00B1-3497-4D9C-B656-211F1EF9E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F6DF-4BD5-4F13-BB86-D55914EB05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501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C1B81EC-36E0-4EB0-8BC3-AF360C71466B}"/>
              </a:ext>
            </a:extLst>
          </p:cNvPr>
          <p:cNvSpPr/>
          <p:nvPr/>
        </p:nvSpPr>
        <p:spPr>
          <a:xfrm>
            <a:off x="2762250" y="2254917"/>
            <a:ext cx="2404310" cy="1836821"/>
          </a:xfrm>
          <a:prstGeom prst="ellipse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1601437-4AB1-461F-9CD9-98B0B973BF0F}"/>
              </a:ext>
            </a:extLst>
          </p:cNvPr>
          <p:cNvSpPr/>
          <p:nvPr/>
        </p:nvSpPr>
        <p:spPr>
          <a:xfrm>
            <a:off x="4258676" y="2254918"/>
            <a:ext cx="2404309" cy="1836821"/>
          </a:xfrm>
          <a:prstGeom prst="ellipse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4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E83E2C3-E9AD-442A-8B91-D711B663419D}"/>
              </a:ext>
            </a:extLst>
          </p:cNvPr>
          <p:cNvSpPr/>
          <p:nvPr/>
        </p:nvSpPr>
        <p:spPr>
          <a:xfrm>
            <a:off x="3499184" y="3328238"/>
            <a:ext cx="2482516" cy="1836821"/>
          </a:xfrm>
          <a:prstGeom prst="ellipse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400" dirty="0"/>
          </a:p>
          <a:p>
            <a:pPr algn="ctr"/>
            <a:endParaRPr lang="nb-NO" sz="1400" dirty="0"/>
          </a:p>
          <a:p>
            <a:pPr algn="ctr"/>
            <a:endParaRPr lang="nb-NO" sz="1400" dirty="0"/>
          </a:p>
          <a:p>
            <a:pPr algn="ctr"/>
            <a:endParaRPr lang="nb-NO" sz="1400" dirty="0"/>
          </a:p>
          <a:p>
            <a:pPr algn="ctr"/>
            <a:r>
              <a:rPr lang="nb-NO" sz="1400" dirty="0"/>
              <a:t>Drivstofforbruk</a:t>
            </a:r>
          </a:p>
          <a:p>
            <a:pPr algn="ctr"/>
            <a:r>
              <a:rPr lang="nb-NO" sz="1400" dirty="0"/>
              <a:t>Y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68D96B5B-8667-4195-AF24-AA9BE5032032}"/>
              </a:ext>
            </a:extLst>
          </p:cNvPr>
          <p:cNvSpPr txBox="1"/>
          <p:nvPr/>
        </p:nvSpPr>
        <p:spPr>
          <a:xfrm>
            <a:off x="2863263" y="2833483"/>
            <a:ext cx="116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/>
              <a:t>Motorstørrelse</a:t>
            </a:r>
          </a:p>
          <a:p>
            <a:pPr algn="ctr"/>
            <a:r>
              <a:rPr lang="nb-NO" sz="1200" dirty="0"/>
              <a:t>x</a:t>
            </a:r>
            <a:r>
              <a:rPr lang="nb-NO" sz="1200" baseline="-25000" dirty="0"/>
              <a:t>1</a:t>
            </a:r>
            <a:endParaRPr lang="nb-NO" sz="1200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0F3DE15E-D11C-4111-9FED-187078946E16}"/>
              </a:ext>
            </a:extLst>
          </p:cNvPr>
          <p:cNvSpPr txBox="1"/>
          <p:nvPr/>
        </p:nvSpPr>
        <p:spPr>
          <a:xfrm>
            <a:off x="5749879" y="2833482"/>
            <a:ext cx="692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dirty="0"/>
              <a:t>Kjørestil</a:t>
            </a:r>
          </a:p>
          <a:p>
            <a:pPr algn="ctr"/>
            <a:r>
              <a:rPr lang="nb-NO" sz="1200" dirty="0"/>
              <a:t>x</a:t>
            </a:r>
            <a:r>
              <a:rPr lang="nb-NO" sz="1200" baseline="-25000" dirty="0"/>
              <a:t>2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18551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C1B81EC-36E0-4EB0-8BC3-AF360C71466B}"/>
              </a:ext>
            </a:extLst>
          </p:cNvPr>
          <p:cNvSpPr/>
          <p:nvPr/>
        </p:nvSpPr>
        <p:spPr>
          <a:xfrm>
            <a:off x="2762250" y="2254917"/>
            <a:ext cx="2404310" cy="1836821"/>
          </a:xfrm>
          <a:prstGeom prst="ellipse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1601437-4AB1-461F-9CD9-98B0B973BF0F}"/>
              </a:ext>
            </a:extLst>
          </p:cNvPr>
          <p:cNvSpPr/>
          <p:nvPr/>
        </p:nvSpPr>
        <p:spPr>
          <a:xfrm>
            <a:off x="4258676" y="2254918"/>
            <a:ext cx="2404309" cy="1836821"/>
          </a:xfrm>
          <a:prstGeom prst="ellipse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4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E83E2C3-E9AD-442A-8B91-D711B663419D}"/>
              </a:ext>
            </a:extLst>
          </p:cNvPr>
          <p:cNvSpPr/>
          <p:nvPr/>
        </p:nvSpPr>
        <p:spPr>
          <a:xfrm>
            <a:off x="3499184" y="3328238"/>
            <a:ext cx="2482516" cy="1836821"/>
          </a:xfrm>
          <a:prstGeom prst="ellipse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400" dirty="0"/>
          </a:p>
          <a:p>
            <a:pPr algn="ctr"/>
            <a:endParaRPr lang="nb-NO" sz="1400" dirty="0"/>
          </a:p>
          <a:p>
            <a:pPr algn="ctr"/>
            <a:endParaRPr lang="nb-NO" sz="1400" dirty="0"/>
          </a:p>
          <a:p>
            <a:pPr algn="ctr"/>
            <a:endParaRPr lang="nb-NO" sz="1400" dirty="0"/>
          </a:p>
          <a:p>
            <a:pPr algn="ctr"/>
            <a:r>
              <a:rPr lang="nb-NO" sz="1400" dirty="0"/>
              <a:t>Drivstofforbruk</a:t>
            </a:r>
          </a:p>
          <a:p>
            <a:pPr algn="ctr"/>
            <a:r>
              <a:rPr lang="nb-NO" sz="1400" dirty="0"/>
              <a:t>Y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68D96B5B-8667-4195-AF24-AA9BE5032032}"/>
              </a:ext>
            </a:extLst>
          </p:cNvPr>
          <p:cNvSpPr txBox="1"/>
          <p:nvPr/>
        </p:nvSpPr>
        <p:spPr>
          <a:xfrm>
            <a:off x="2863263" y="2833483"/>
            <a:ext cx="116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/>
              <a:t>Motorstørrelse</a:t>
            </a:r>
          </a:p>
          <a:p>
            <a:pPr algn="ctr"/>
            <a:r>
              <a:rPr lang="nb-NO" sz="1200" dirty="0"/>
              <a:t>x</a:t>
            </a:r>
            <a:r>
              <a:rPr lang="nb-NO" sz="1200" baseline="-25000" dirty="0"/>
              <a:t>1</a:t>
            </a:r>
            <a:endParaRPr lang="nb-NO" sz="1200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0F3DE15E-D11C-4111-9FED-187078946E16}"/>
              </a:ext>
            </a:extLst>
          </p:cNvPr>
          <p:cNvSpPr txBox="1"/>
          <p:nvPr/>
        </p:nvSpPr>
        <p:spPr>
          <a:xfrm>
            <a:off x="5749879" y="2833482"/>
            <a:ext cx="692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dirty="0"/>
              <a:t>Kjørestil</a:t>
            </a:r>
          </a:p>
          <a:p>
            <a:pPr algn="ctr"/>
            <a:r>
              <a:rPr lang="nb-NO" sz="1200" dirty="0"/>
              <a:t>x</a:t>
            </a:r>
            <a:r>
              <a:rPr lang="nb-NO" sz="1200" baseline="-25000" dirty="0"/>
              <a:t>2</a:t>
            </a:r>
            <a:endParaRPr lang="nb-NO" sz="120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6E68F9D2-AC77-499D-A9BC-E5053D21DE93}"/>
              </a:ext>
            </a:extLst>
          </p:cNvPr>
          <p:cNvSpPr txBox="1"/>
          <p:nvPr/>
        </p:nvSpPr>
        <p:spPr>
          <a:xfrm>
            <a:off x="3964405" y="36762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dirty="0"/>
              <a:t>1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66219916-282D-44CE-B8FB-16B9607875A6}"/>
              </a:ext>
            </a:extLst>
          </p:cNvPr>
          <p:cNvSpPr txBox="1"/>
          <p:nvPr/>
        </p:nvSpPr>
        <p:spPr>
          <a:xfrm>
            <a:off x="4608835" y="34290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dirty="0"/>
              <a:t>2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51396AF5-5C41-4828-B872-CA9B4FD43F65}"/>
              </a:ext>
            </a:extLst>
          </p:cNvPr>
          <p:cNvSpPr txBox="1"/>
          <p:nvPr/>
        </p:nvSpPr>
        <p:spPr>
          <a:xfrm>
            <a:off x="5243988" y="36762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dirty="0"/>
              <a:t>3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A6077508-3764-4658-8C90-119995BB6E60}"/>
              </a:ext>
            </a:extLst>
          </p:cNvPr>
          <p:cNvSpPr txBox="1"/>
          <p:nvPr/>
        </p:nvSpPr>
        <p:spPr>
          <a:xfrm>
            <a:off x="4608835" y="283348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1076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C1B81EC-36E0-4EB0-8BC3-AF360C71466B}"/>
              </a:ext>
            </a:extLst>
          </p:cNvPr>
          <p:cNvSpPr/>
          <p:nvPr/>
        </p:nvSpPr>
        <p:spPr>
          <a:xfrm>
            <a:off x="2762250" y="2254917"/>
            <a:ext cx="2404310" cy="1836821"/>
          </a:xfrm>
          <a:prstGeom prst="ellipse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1601437-4AB1-461F-9CD9-98B0B973BF0F}"/>
              </a:ext>
            </a:extLst>
          </p:cNvPr>
          <p:cNvSpPr/>
          <p:nvPr/>
        </p:nvSpPr>
        <p:spPr>
          <a:xfrm>
            <a:off x="4258676" y="2254918"/>
            <a:ext cx="2404309" cy="1836821"/>
          </a:xfrm>
          <a:prstGeom prst="ellipse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4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E83E2C3-E9AD-442A-8B91-D711B663419D}"/>
              </a:ext>
            </a:extLst>
          </p:cNvPr>
          <p:cNvSpPr/>
          <p:nvPr/>
        </p:nvSpPr>
        <p:spPr>
          <a:xfrm>
            <a:off x="3499184" y="3328238"/>
            <a:ext cx="2482516" cy="1836821"/>
          </a:xfrm>
          <a:prstGeom prst="ellipse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400" dirty="0"/>
          </a:p>
          <a:p>
            <a:pPr algn="ctr"/>
            <a:endParaRPr lang="nb-NO" sz="1400" dirty="0"/>
          </a:p>
          <a:p>
            <a:pPr algn="ctr"/>
            <a:endParaRPr lang="nb-NO" sz="1400" dirty="0"/>
          </a:p>
          <a:p>
            <a:pPr algn="ctr"/>
            <a:endParaRPr lang="nb-NO" sz="1400" dirty="0"/>
          </a:p>
          <a:p>
            <a:pPr algn="ctr"/>
            <a:r>
              <a:rPr lang="nb-NO" sz="1400" dirty="0"/>
              <a:t>Drivstofforbruk</a:t>
            </a:r>
          </a:p>
          <a:p>
            <a:pPr algn="ctr"/>
            <a:r>
              <a:rPr lang="nb-NO" sz="1400" dirty="0"/>
              <a:t>Y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68D96B5B-8667-4195-AF24-AA9BE5032032}"/>
              </a:ext>
            </a:extLst>
          </p:cNvPr>
          <p:cNvSpPr txBox="1"/>
          <p:nvPr/>
        </p:nvSpPr>
        <p:spPr>
          <a:xfrm>
            <a:off x="2863263" y="2833483"/>
            <a:ext cx="116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/>
              <a:t>Motorstørrelse</a:t>
            </a:r>
          </a:p>
          <a:p>
            <a:pPr algn="ctr"/>
            <a:r>
              <a:rPr lang="nb-NO" sz="1200" dirty="0"/>
              <a:t>x</a:t>
            </a:r>
            <a:r>
              <a:rPr lang="nb-NO" sz="1200" baseline="-25000" dirty="0"/>
              <a:t>1</a:t>
            </a:r>
            <a:endParaRPr lang="nb-NO" sz="1200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0F3DE15E-D11C-4111-9FED-187078946E16}"/>
              </a:ext>
            </a:extLst>
          </p:cNvPr>
          <p:cNvSpPr txBox="1"/>
          <p:nvPr/>
        </p:nvSpPr>
        <p:spPr>
          <a:xfrm>
            <a:off x="5749879" y="2833482"/>
            <a:ext cx="692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dirty="0"/>
              <a:t>Kjørestil</a:t>
            </a:r>
          </a:p>
          <a:p>
            <a:pPr algn="ctr"/>
            <a:r>
              <a:rPr lang="nb-NO" sz="1200" dirty="0"/>
              <a:t>x</a:t>
            </a:r>
            <a:r>
              <a:rPr lang="nb-NO" sz="1200" baseline="-25000" dirty="0"/>
              <a:t>2</a:t>
            </a:r>
            <a:endParaRPr lang="nb-NO" sz="120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6E68F9D2-AC77-499D-A9BC-E5053D21DE93}"/>
              </a:ext>
            </a:extLst>
          </p:cNvPr>
          <p:cNvSpPr txBox="1"/>
          <p:nvPr/>
        </p:nvSpPr>
        <p:spPr>
          <a:xfrm>
            <a:off x="3964405" y="36762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dirty="0"/>
              <a:t>1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66219916-282D-44CE-B8FB-16B9607875A6}"/>
              </a:ext>
            </a:extLst>
          </p:cNvPr>
          <p:cNvSpPr txBox="1"/>
          <p:nvPr/>
        </p:nvSpPr>
        <p:spPr>
          <a:xfrm>
            <a:off x="4608835" y="34290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dirty="0"/>
              <a:t>2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51396AF5-5C41-4828-B872-CA9B4FD43F65}"/>
              </a:ext>
            </a:extLst>
          </p:cNvPr>
          <p:cNvSpPr txBox="1"/>
          <p:nvPr/>
        </p:nvSpPr>
        <p:spPr>
          <a:xfrm>
            <a:off x="5243988" y="36762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dirty="0"/>
              <a:t>3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A6077508-3764-4658-8C90-119995BB6E60}"/>
              </a:ext>
            </a:extLst>
          </p:cNvPr>
          <p:cNvSpPr txBox="1"/>
          <p:nvPr/>
        </p:nvSpPr>
        <p:spPr>
          <a:xfrm>
            <a:off x="4608835" y="283348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dirty="0"/>
              <a:t>4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38655B-1220-44EB-8B62-E8CDF5197A48}"/>
              </a:ext>
            </a:extLst>
          </p:cNvPr>
          <p:cNvSpPr/>
          <p:nvPr/>
        </p:nvSpPr>
        <p:spPr>
          <a:xfrm>
            <a:off x="1474621" y="3295147"/>
            <a:ext cx="2404309" cy="18368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336636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26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Nils Kvilvang</dc:creator>
  <cp:lastModifiedBy>Nils Kvilvang</cp:lastModifiedBy>
  <cp:revision>2</cp:revision>
  <dcterms:created xsi:type="dcterms:W3CDTF">2022-04-20T07:34:15Z</dcterms:created>
  <dcterms:modified xsi:type="dcterms:W3CDTF">2022-04-20T14:26:52Z</dcterms:modified>
</cp:coreProperties>
</file>