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24173-21B7-4150-98EE-640AD2ACB58E}" v="11" dt="2022-04-27T16:33:08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00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77B24173-21B7-4150-98EE-640AD2ACB58E}"/>
    <pc:docChg chg="custSel addSld modSld">
      <pc:chgData name="Nils Kvilvang" userId="cd2cc529-e0ce-4a3b-b903-2f2c3e925162" providerId="ADAL" clId="{77B24173-21B7-4150-98EE-640AD2ACB58E}" dt="2022-04-27T16:36:32.937" v="141" actId="207"/>
      <pc:docMkLst>
        <pc:docMk/>
      </pc:docMkLst>
      <pc:sldChg chg="addSp modSp mod">
        <pc:chgData name="Nils Kvilvang" userId="cd2cc529-e0ce-4a3b-b903-2f2c3e925162" providerId="ADAL" clId="{77B24173-21B7-4150-98EE-640AD2ACB58E}" dt="2022-04-27T15:44:09.308" v="7" actId="1076"/>
        <pc:sldMkLst>
          <pc:docMk/>
          <pc:sldMk cId="3012537643" sldId="256"/>
        </pc:sldMkLst>
        <pc:spChg chg="add mod">
          <ac:chgData name="Nils Kvilvang" userId="cd2cc529-e0ce-4a3b-b903-2f2c3e925162" providerId="ADAL" clId="{77B24173-21B7-4150-98EE-640AD2ACB58E}" dt="2022-04-27T15:43:03.959" v="3" actId="692"/>
          <ac:spMkLst>
            <pc:docMk/>
            <pc:sldMk cId="3012537643" sldId="256"/>
            <ac:spMk id="52" creationId="{7449E5F6-307A-47A6-B2CC-3851FCD72168}"/>
          </ac:spMkLst>
        </pc:spChg>
        <pc:spChg chg="add mod">
          <ac:chgData name="Nils Kvilvang" userId="cd2cc529-e0ce-4a3b-b903-2f2c3e925162" providerId="ADAL" clId="{77B24173-21B7-4150-98EE-640AD2ACB58E}" dt="2022-04-27T15:44:09.308" v="7" actId="1076"/>
          <ac:spMkLst>
            <pc:docMk/>
            <pc:sldMk cId="3012537643" sldId="256"/>
            <ac:spMk id="53" creationId="{4CCB02EF-C678-4E49-A2FF-9485DE73DE9A}"/>
          </ac:spMkLst>
        </pc:spChg>
      </pc:sldChg>
      <pc:sldChg chg="addSp modSp new mod">
        <pc:chgData name="Nils Kvilvang" userId="cd2cc529-e0ce-4a3b-b903-2f2c3e925162" providerId="ADAL" clId="{77B24173-21B7-4150-98EE-640AD2ACB58E}" dt="2022-04-27T15:52:44.985" v="63" actId="1076"/>
        <pc:sldMkLst>
          <pc:docMk/>
          <pc:sldMk cId="43065594" sldId="257"/>
        </pc:sldMkLst>
        <pc:spChg chg="add mod">
          <ac:chgData name="Nils Kvilvang" userId="cd2cc529-e0ce-4a3b-b903-2f2c3e925162" providerId="ADAL" clId="{77B24173-21B7-4150-98EE-640AD2ACB58E}" dt="2022-04-27T15:48:53.025" v="9"/>
          <ac:spMkLst>
            <pc:docMk/>
            <pc:sldMk cId="43065594" sldId="257"/>
            <ac:spMk id="4" creationId="{20543187-BB7A-46D8-AB10-6B433B642268}"/>
          </ac:spMkLst>
        </pc:spChg>
        <pc:spChg chg="add mod">
          <ac:chgData name="Nils Kvilvang" userId="cd2cc529-e0ce-4a3b-b903-2f2c3e925162" providerId="ADAL" clId="{77B24173-21B7-4150-98EE-640AD2ACB58E}" dt="2022-04-27T15:48:53.025" v="9"/>
          <ac:spMkLst>
            <pc:docMk/>
            <pc:sldMk cId="43065594" sldId="257"/>
            <ac:spMk id="5" creationId="{A745F871-F956-4385-A904-AA8626CFC3D3}"/>
          </ac:spMkLst>
        </pc:spChg>
        <pc:spChg chg="add mod">
          <ac:chgData name="Nils Kvilvang" userId="cd2cc529-e0ce-4a3b-b903-2f2c3e925162" providerId="ADAL" clId="{77B24173-21B7-4150-98EE-640AD2ACB58E}" dt="2022-04-27T15:49:03.929" v="10"/>
          <ac:spMkLst>
            <pc:docMk/>
            <pc:sldMk cId="43065594" sldId="257"/>
            <ac:spMk id="7" creationId="{6753FB7C-620F-4F5F-8562-DC4874AE29FE}"/>
          </ac:spMkLst>
        </pc:spChg>
        <pc:spChg chg="add mod">
          <ac:chgData name="Nils Kvilvang" userId="cd2cc529-e0ce-4a3b-b903-2f2c3e925162" providerId="ADAL" clId="{77B24173-21B7-4150-98EE-640AD2ACB58E}" dt="2022-04-27T15:49:18.726" v="11"/>
          <ac:spMkLst>
            <pc:docMk/>
            <pc:sldMk cId="43065594" sldId="257"/>
            <ac:spMk id="8" creationId="{83B26488-F1C8-496E-8F37-C5BB836236B6}"/>
          </ac:spMkLst>
        </pc:spChg>
        <pc:spChg chg="add mod">
          <ac:chgData name="Nils Kvilvang" userId="cd2cc529-e0ce-4a3b-b903-2f2c3e925162" providerId="ADAL" clId="{77B24173-21B7-4150-98EE-640AD2ACB58E}" dt="2022-04-27T15:51:11.035" v="29" actId="1076"/>
          <ac:spMkLst>
            <pc:docMk/>
            <pc:sldMk cId="43065594" sldId="257"/>
            <ac:spMk id="9" creationId="{06F96A75-46FD-4D51-94A7-05A33F541D71}"/>
          </ac:spMkLst>
        </pc:spChg>
        <pc:spChg chg="add mod">
          <ac:chgData name="Nils Kvilvang" userId="cd2cc529-e0ce-4a3b-b903-2f2c3e925162" providerId="ADAL" clId="{77B24173-21B7-4150-98EE-640AD2ACB58E}" dt="2022-04-27T15:49:55.040" v="15" actId="1076"/>
          <ac:spMkLst>
            <pc:docMk/>
            <pc:sldMk cId="43065594" sldId="257"/>
            <ac:spMk id="10" creationId="{7A95E58D-208C-4C3F-A37B-DDC866BAE8FA}"/>
          </ac:spMkLst>
        </pc:spChg>
        <pc:spChg chg="add mod">
          <ac:chgData name="Nils Kvilvang" userId="cd2cc529-e0ce-4a3b-b903-2f2c3e925162" providerId="ADAL" clId="{77B24173-21B7-4150-98EE-640AD2ACB58E}" dt="2022-04-27T15:51:51.850" v="45" actId="1076"/>
          <ac:spMkLst>
            <pc:docMk/>
            <pc:sldMk cId="43065594" sldId="257"/>
            <ac:spMk id="11" creationId="{B9186452-490E-46A1-8900-6BB8307762CD}"/>
          </ac:spMkLst>
        </pc:spChg>
        <pc:spChg chg="add mod">
          <ac:chgData name="Nils Kvilvang" userId="cd2cc529-e0ce-4a3b-b903-2f2c3e925162" providerId="ADAL" clId="{77B24173-21B7-4150-98EE-640AD2ACB58E}" dt="2022-04-27T15:50:42.385" v="28" actId="14100"/>
          <ac:spMkLst>
            <pc:docMk/>
            <pc:sldMk cId="43065594" sldId="257"/>
            <ac:spMk id="12" creationId="{A430C408-433B-4255-9F68-32C9CBA84481}"/>
          </ac:spMkLst>
        </pc:spChg>
        <pc:spChg chg="add mod">
          <ac:chgData name="Nils Kvilvang" userId="cd2cc529-e0ce-4a3b-b903-2f2c3e925162" providerId="ADAL" clId="{77B24173-21B7-4150-98EE-640AD2ACB58E}" dt="2022-04-27T15:52:15.984" v="53" actId="1076"/>
          <ac:spMkLst>
            <pc:docMk/>
            <pc:sldMk cId="43065594" sldId="257"/>
            <ac:spMk id="17" creationId="{A1B2349F-4A03-4C04-8A02-D8C4EB552147}"/>
          </ac:spMkLst>
        </pc:spChg>
        <pc:spChg chg="add mod">
          <ac:chgData name="Nils Kvilvang" userId="cd2cc529-e0ce-4a3b-b903-2f2c3e925162" providerId="ADAL" clId="{77B24173-21B7-4150-98EE-640AD2ACB58E}" dt="2022-04-27T15:52:44.985" v="63" actId="1076"/>
          <ac:spMkLst>
            <pc:docMk/>
            <pc:sldMk cId="43065594" sldId="257"/>
            <ac:spMk id="20" creationId="{ABB88C36-2559-4A2C-8C9D-EB78180993C0}"/>
          </ac:spMkLst>
        </pc:spChg>
        <pc:cxnChg chg="add mod">
          <ac:chgData name="Nils Kvilvang" userId="cd2cc529-e0ce-4a3b-b903-2f2c3e925162" providerId="ADAL" clId="{77B24173-21B7-4150-98EE-640AD2ACB58E}" dt="2022-04-27T15:48:53.025" v="9"/>
          <ac:cxnSpMkLst>
            <pc:docMk/>
            <pc:sldMk cId="43065594" sldId="257"/>
            <ac:cxnSpMk id="2" creationId="{3455BBA8-988B-4F4D-A2F4-3F8D544615CB}"/>
          </ac:cxnSpMkLst>
        </pc:cxnChg>
        <pc:cxnChg chg="add mod">
          <ac:chgData name="Nils Kvilvang" userId="cd2cc529-e0ce-4a3b-b903-2f2c3e925162" providerId="ADAL" clId="{77B24173-21B7-4150-98EE-640AD2ACB58E}" dt="2022-04-27T15:48:53.025" v="9"/>
          <ac:cxnSpMkLst>
            <pc:docMk/>
            <pc:sldMk cId="43065594" sldId="257"/>
            <ac:cxnSpMk id="3" creationId="{95926B0F-E6A2-4756-A9A7-A1D78DDC8BCD}"/>
          </ac:cxnSpMkLst>
        </pc:cxnChg>
        <pc:cxnChg chg="add mod">
          <ac:chgData name="Nils Kvilvang" userId="cd2cc529-e0ce-4a3b-b903-2f2c3e925162" providerId="ADAL" clId="{77B24173-21B7-4150-98EE-640AD2ACB58E}" dt="2022-04-27T15:49:03.929" v="10"/>
          <ac:cxnSpMkLst>
            <pc:docMk/>
            <pc:sldMk cId="43065594" sldId="257"/>
            <ac:cxnSpMk id="6" creationId="{485D7890-818D-4252-A88D-3D90145D2D2C}"/>
          </ac:cxnSpMkLst>
        </pc:cxnChg>
        <pc:cxnChg chg="add mod">
          <ac:chgData name="Nils Kvilvang" userId="cd2cc529-e0ce-4a3b-b903-2f2c3e925162" providerId="ADAL" clId="{77B24173-21B7-4150-98EE-640AD2ACB58E}" dt="2022-04-27T15:51:47.865" v="43" actId="14100"/>
          <ac:cxnSpMkLst>
            <pc:docMk/>
            <pc:sldMk cId="43065594" sldId="257"/>
            <ac:cxnSpMk id="14" creationId="{41A30AC3-7715-4B80-B58F-FE73CD86CF47}"/>
          </ac:cxnSpMkLst>
        </pc:cxnChg>
        <pc:cxnChg chg="add mod">
          <ac:chgData name="Nils Kvilvang" userId="cd2cc529-e0ce-4a3b-b903-2f2c3e925162" providerId="ADAL" clId="{77B24173-21B7-4150-98EE-640AD2ACB58E}" dt="2022-04-27T15:52:31.304" v="55" actId="692"/>
          <ac:cxnSpMkLst>
            <pc:docMk/>
            <pc:sldMk cId="43065594" sldId="257"/>
            <ac:cxnSpMk id="19" creationId="{6986A5B6-62B7-457F-84C9-EE8DF476B916}"/>
          </ac:cxnSpMkLst>
        </pc:cxnChg>
      </pc:sldChg>
      <pc:sldChg chg="addSp delSp modSp add mod">
        <pc:chgData name="Nils Kvilvang" userId="cd2cc529-e0ce-4a3b-b903-2f2c3e925162" providerId="ADAL" clId="{77B24173-21B7-4150-98EE-640AD2ACB58E}" dt="2022-04-27T16:36:32.937" v="141" actId="207"/>
        <pc:sldMkLst>
          <pc:docMk/>
          <pc:sldMk cId="3653495055" sldId="258"/>
        </pc:sldMkLst>
        <pc:spChg chg="mod">
          <ac:chgData name="Nils Kvilvang" userId="cd2cc529-e0ce-4a3b-b903-2f2c3e925162" providerId="ADAL" clId="{77B24173-21B7-4150-98EE-640AD2ACB58E}" dt="2022-04-27T16:35:11.479" v="94" actId="20577"/>
          <ac:spMkLst>
            <pc:docMk/>
            <pc:sldMk cId="3653495055" sldId="258"/>
            <ac:spMk id="4" creationId="{20543187-BB7A-46D8-AB10-6B433B642268}"/>
          </ac:spMkLst>
        </pc:spChg>
        <pc:spChg chg="mod">
          <ac:chgData name="Nils Kvilvang" userId="cd2cc529-e0ce-4a3b-b903-2f2c3e925162" providerId="ADAL" clId="{77B24173-21B7-4150-98EE-640AD2ACB58E}" dt="2022-04-27T16:35:30.067" v="100" actId="20577"/>
          <ac:spMkLst>
            <pc:docMk/>
            <pc:sldMk cId="3653495055" sldId="258"/>
            <ac:spMk id="5" creationId="{A745F871-F956-4385-A904-AA8626CFC3D3}"/>
          </ac:spMkLst>
        </pc:spChg>
        <pc:spChg chg="del">
          <ac:chgData name="Nils Kvilvang" userId="cd2cc529-e0ce-4a3b-b903-2f2c3e925162" providerId="ADAL" clId="{77B24173-21B7-4150-98EE-640AD2ACB58E}" dt="2022-04-27T16:34:09.038" v="83" actId="478"/>
          <ac:spMkLst>
            <pc:docMk/>
            <pc:sldMk cId="3653495055" sldId="258"/>
            <ac:spMk id="7" creationId="{6753FB7C-620F-4F5F-8562-DC4874AE29FE}"/>
          </ac:spMkLst>
        </pc:spChg>
        <pc:spChg chg="del">
          <ac:chgData name="Nils Kvilvang" userId="cd2cc529-e0ce-4a3b-b903-2f2c3e925162" providerId="ADAL" clId="{77B24173-21B7-4150-98EE-640AD2ACB58E}" dt="2022-04-27T16:33:39.412" v="77" actId="478"/>
          <ac:spMkLst>
            <pc:docMk/>
            <pc:sldMk cId="3653495055" sldId="258"/>
            <ac:spMk id="8" creationId="{83B26488-F1C8-496E-8F37-C5BB836236B6}"/>
          </ac:spMkLst>
        </pc:spChg>
        <pc:spChg chg="del">
          <ac:chgData name="Nils Kvilvang" userId="cd2cc529-e0ce-4a3b-b903-2f2c3e925162" providerId="ADAL" clId="{77B24173-21B7-4150-98EE-640AD2ACB58E}" dt="2022-04-27T16:33:47.318" v="78" actId="478"/>
          <ac:spMkLst>
            <pc:docMk/>
            <pc:sldMk cId="3653495055" sldId="258"/>
            <ac:spMk id="9" creationId="{06F96A75-46FD-4D51-94A7-05A33F541D71}"/>
          </ac:spMkLst>
        </pc:spChg>
        <pc:spChg chg="mod">
          <ac:chgData name="Nils Kvilvang" userId="cd2cc529-e0ce-4a3b-b903-2f2c3e925162" providerId="ADAL" clId="{77B24173-21B7-4150-98EE-640AD2ACB58E}" dt="2022-04-27T16:36:32.937" v="141" actId="207"/>
          <ac:spMkLst>
            <pc:docMk/>
            <pc:sldMk cId="3653495055" sldId="258"/>
            <ac:spMk id="10" creationId="{7A95E58D-208C-4C3F-A37B-DDC866BAE8FA}"/>
          </ac:spMkLst>
        </pc:spChg>
        <pc:spChg chg="mod">
          <ac:chgData name="Nils Kvilvang" userId="cd2cc529-e0ce-4a3b-b903-2f2c3e925162" providerId="ADAL" clId="{77B24173-21B7-4150-98EE-640AD2ACB58E}" dt="2022-04-27T16:36:19.747" v="131" actId="1076"/>
          <ac:spMkLst>
            <pc:docMk/>
            <pc:sldMk cId="3653495055" sldId="258"/>
            <ac:spMk id="11" creationId="{B9186452-490E-46A1-8900-6BB8307762CD}"/>
          </ac:spMkLst>
        </pc:spChg>
        <pc:spChg chg="del">
          <ac:chgData name="Nils Kvilvang" userId="cd2cc529-e0ce-4a3b-b903-2f2c3e925162" providerId="ADAL" clId="{77B24173-21B7-4150-98EE-640AD2ACB58E}" dt="2022-04-27T16:33:26.422" v="75" actId="478"/>
          <ac:spMkLst>
            <pc:docMk/>
            <pc:sldMk cId="3653495055" sldId="258"/>
            <ac:spMk id="12" creationId="{A430C408-433B-4255-9F68-32C9CBA84481}"/>
          </ac:spMkLst>
        </pc:spChg>
        <pc:spChg chg="add mod">
          <ac:chgData name="Nils Kvilvang" userId="cd2cc529-e0ce-4a3b-b903-2f2c3e925162" providerId="ADAL" clId="{77B24173-21B7-4150-98EE-640AD2ACB58E}" dt="2022-04-27T16:34:47.058" v="89" actId="1076"/>
          <ac:spMkLst>
            <pc:docMk/>
            <pc:sldMk cId="3653495055" sldId="258"/>
            <ac:spMk id="13" creationId="{B1ED7E50-4C6C-4E32-98A2-21DFA4853BF2}"/>
          </ac:spMkLst>
        </pc:spChg>
        <pc:spChg chg="del">
          <ac:chgData name="Nils Kvilvang" userId="cd2cc529-e0ce-4a3b-b903-2f2c3e925162" providerId="ADAL" clId="{77B24173-21B7-4150-98EE-640AD2ACB58E}" dt="2022-04-27T16:33:49.182" v="79" actId="478"/>
          <ac:spMkLst>
            <pc:docMk/>
            <pc:sldMk cId="3653495055" sldId="258"/>
            <ac:spMk id="17" creationId="{A1B2349F-4A03-4C04-8A02-D8C4EB552147}"/>
          </ac:spMkLst>
        </pc:spChg>
        <pc:spChg chg="add mod">
          <ac:chgData name="Nils Kvilvang" userId="cd2cc529-e0ce-4a3b-b903-2f2c3e925162" providerId="ADAL" clId="{77B24173-21B7-4150-98EE-640AD2ACB58E}" dt="2022-04-27T16:34:49.434" v="90" actId="1076"/>
          <ac:spMkLst>
            <pc:docMk/>
            <pc:sldMk cId="3653495055" sldId="258"/>
            <ac:spMk id="18" creationId="{FD7F74F0-9D7A-4A83-BB8E-2D2324CC160D}"/>
          </ac:spMkLst>
        </pc:spChg>
        <pc:spChg chg="del">
          <ac:chgData name="Nils Kvilvang" userId="cd2cc529-e0ce-4a3b-b903-2f2c3e925162" providerId="ADAL" clId="{77B24173-21B7-4150-98EE-640AD2ACB58E}" dt="2022-04-27T16:33:35.282" v="76" actId="478"/>
          <ac:spMkLst>
            <pc:docMk/>
            <pc:sldMk cId="3653495055" sldId="258"/>
            <ac:spMk id="20" creationId="{ABB88C36-2559-4A2C-8C9D-EB78180993C0}"/>
          </ac:spMkLst>
        </pc:spChg>
        <pc:cxnChg chg="mod">
          <ac:chgData name="Nils Kvilvang" userId="cd2cc529-e0ce-4a3b-b903-2f2c3e925162" providerId="ADAL" clId="{77B24173-21B7-4150-98EE-640AD2ACB58E}" dt="2022-04-27T16:35:26.855" v="96" actId="692"/>
          <ac:cxnSpMkLst>
            <pc:docMk/>
            <pc:sldMk cId="3653495055" sldId="258"/>
            <ac:cxnSpMk id="2" creationId="{3455BBA8-988B-4F4D-A2F4-3F8D544615CB}"/>
          </ac:cxnSpMkLst>
        </pc:cxnChg>
        <pc:cxnChg chg="mod">
          <ac:chgData name="Nils Kvilvang" userId="cd2cc529-e0ce-4a3b-b903-2f2c3e925162" providerId="ADAL" clId="{77B24173-21B7-4150-98EE-640AD2ACB58E}" dt="2022-04-27T16:35:21.393" v="95" actId="692"/>
          <ac:cxnSpMkLst>
            <pc:docMk/>
            <pc:sldMk cId="3653495055" sldId="258"/>
            <ac:cxnSpMk id="3" creationId="{95926B0F-E6A2-4756-A9A7-A1D78DDC8BCD}"/>
          </ac:cxnSpMkLst>
        </pc:cxnChg>
        <pc:cxnChg chg="del">
          <ac:chgData name="Nils Kvilvang" userId="cd2cc529-e0ce-4a3b-b903-2f2c3e925162" providerId="ADAL" clId="{77B24173-21B7-4150-98EE-640AD2ACB58E}" dt="2022-04-27T16:34:06.657" v="82" actId="478"/>
          <ac:cxnSpMkLst>
            <pc:docMk/>
            <pc:sldMk cId="3653495055" sldId="258"/>
            <ac:cxnSpMk id="6" creationId="{485D7890-818D-4252-A88D-3D90145D2D2C}"/>
          </ac:cxnSpMkLst>
        </pc:cxnChg>
        <pc:cxnChg chg="del">
          <ac:chgData name="Nils Kvilvang" userId="cd2cc529-e0ce-4a3b-b903-2f2c3e925162" providerId="ADAL" clId="{77B24173-21B7-4150-98EE-640AD2ACB58E}" dt="2022-04-27T16:33:51.138" v="80" actId="478"/>
          <ac:cxnSpMkLst>
            <pc:docMk/>
            <pc:sldMk cId="3653495055" sldId="258"/>
            <ac:cxnSpMk id="14" creationId="{41A30AC3-7715-4B80-B58F-FE73CD86CF47}"/>
          </ac:cxnSpMkLst>
        </pc:cxnChg>
        <pc:cxnChg chg="del">
          <ac:chgData name="Nils Kvilvang" userId="cd2cc529-e0ce-4a3b-b903-2f2c3e925162" providerId="ADAL" clId="{77B24173-21B7-4150-98EE-640AD2ACB58E}" dt="2022-04-27T16:33:52.702" v="81" actId="478"/>
          <ac:cxnSpMkLst>
            <pc:docMk/>
            <pc:sldMk cId="3653495055" sldId="258"/>
            <ac:cxnSpMk id="19" creationId="{6986A5B6-62B7-457F-84C9-EE8DF476B9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4726E4-4020-4C7E-9D6C-B871200ED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C17A8F1-8EFB-482A-98D5-8EEA16CF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AAE1A4-9CCC-4CB5-92E6-83EF99C4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7921FC-789C-45C1-AC51-BEA33D3F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3F4CBF-F408-4570-B1A7-B22BFF50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64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C9B346-5D27-4101-9AF1-B716EEEB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6C1F7B3-3C80-46DC-BC6B-F8A5B25DE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CE08AB-614B-4EA2-A979-A97EF49A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22B3E-7FEE-48F2-BB5D-645DA6C0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1C0A9D-6EE6-4CFC-8D4B-756FD988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35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F7FE051-249C-4EB4-ACED-D755D28F4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B2B403E-D7EA-4B57-84D0-954E4747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512071-21AE-4295-9EB1-5E0F0196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802799-FD26-490C-B6FD-2085F986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501787-DA06-4327-B0E1-914737CA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2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23EEB-BD74-46D0-A7D2-D165E057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06ADE8-D593-48CB-BB4E-2E45AF97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259AC9-87A1-4D33-BB1F-E0797ACF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C53FBD-D330-424D-887A-9E09EA2A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D914A64-81E3-4E3F-9A7D-AC01B767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19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78B649-BD5A-43D0-B383-F8EF156F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004FFFA-8724-4E1F-9C1E-5D0C7F03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0BBD21-F3AA-4DDF-A051-FC571AB2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7F4288-0ACC-489A-9CEF-9399910D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3D3263-83F3-4D1A-8F24-1C56FE4C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6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423DCE-9411-4236-8133-4EE8EB9D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F30437-A286-4B51-BB93-C558FC828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D80268E-2229-4287-8476-DD1BD575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79FF10A-35BB-4C64-8867-65662686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4CDBF6-1D41-42FD-AEF6-5731596B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C92F52D-05B4-4052-8486-A561FD7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961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B384A-FD57-463A-A362-37F9A9F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0CD2585-1EB1-439E-9BE5-EF573DD3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8E60BB-F0E2-497E-8910-24A492FF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5AEF333-1117-4C44-99C0-D7ECBE3D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29E2852-C842-4BFB-968F-E75741B9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4D039BC-A118-4167-A7FF-2D739255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1F087C8-15B7-4ADD-A2E5-4A19CAF5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103EAE-BE61-4A17-80EE-56561D8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129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52E2C7-5619-4ED1-89D0-8814E66F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02603ED-CACF-4EC5-A5B2-5BB11C8F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067B86C-8EBF-4163-92C3-DBD58E1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70F100-B2DB-4580-86CE-EB61DBB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8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F4FAD7E-A3D0-48A6-A256-D4B4EE16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E989AA8-A86F-465F-AA8C-69207D24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3945304-6F20-4A85-9DCB-59072139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45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833CF8-C916-4831-B742-6BFDC141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EC3148-1476-4406-8A3A-44B9BCEF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C34E7E8-B426-404F-9640-F58C0DFA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6D7F5E-C7B3-4591-8B39-736656DA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CAD5A2-4EA8-495E-8853-368EFF82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FED6D4B-55C5-46EC-935D-266C0746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517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9C091F-D2EB-46F6-812B-FADC78F8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30C11DD-293C-49EC-90F0-BD72AE3D9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1307E22-26AE-4D1C-8CFE-A22362870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B20F36A-E582-4955-A133-75B5E5F5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AC640B-1C55-4348-A989-DE491AE5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809F889-D952-4258-8724-44998664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105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4AC1779-49B3-427B-BE1A-DAE0612D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90F157-7A1C-4917-B636-62EA9DFE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5884CD-89A6-4A42-A309-9DBAFE26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3B4E-663E-48D6-8588-7AC5826B4C76}" type="datetimeFigureOut">
              <a:rPr lang="nb-NO" smtClean="0"/>
              <a:t>27.04.2022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32BCDA7-DD52-4105-A956-08C8845CE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0BA699-2048-417F-A171-7B7BD234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AF90-2D79-4B87-BDD8-A568507565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92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4EE31E2E-0C57-4303-93A6-C2267B821ED4}"/>
              </a:ext>
            </a:extLst>
          </p:cNvPr>
          <p:cNvCxnSpPr/>
          <p:nvPr/>
        </p:nvCxnSpPr>
        <p:spPr>
          <a:xfrm>
            <a:off x="2209800" y="1809750"/>
            <a:ext cx="0" cy="30861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08EE9861-1DFF-4306-885B-4A5F31049E93}"/>
              </a:ext>
            </a:extLst>
          </p:cNvPr>
          <p:cNvCxnSpPr/>
          <p:nvPr/>
        </p:nvCxnSpPr>
        <p:spPr>
          <a:xfrm>
            <a:off x="731520" y="3342640"/>
            <a:ext cx="316992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82A532-B649-466F-A1CA-D4D9DB2DA7C9}"/>
              </a:ext>
            </a:extLst>
          </p:cNvPr>
          <p:cNvSpPr txBox="1"/>
          <p:nvPr/>
        </p:nvSpPr>
        <p:spPr>
          <a:xfrm>
            <a:off x="3901440" y="31579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D471E188-D64D-4BC7-AF0E-8525C1739F6C}"/>
              </a:ext>
            </a:extLst>
          </p:cNvPr>
          <p:cNvSpPr txBox="1"/>
          <p:nvPr/>
        </p:nvSpPr>
        <p:spPr>
          <a:xfrm>
            <a:off x="2067774" y="14404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36F6E2-5D1C-4AC1-9573-292358564D9A}"/>
              </a:ext>
            </a:extLst>
          </p:cNvPr>
          <p:cNvSpPr/>
          <p:nvPr/>
        </p:nvSpPr>
        <p:spPr>
          <a:xfrm>
            <a:off x="3032761" y="253047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CC10B7-96D7-4A3D-9C25-26D41CFFC4DD}"/>
              </a:ext>
            </a:extLst>
          </p:cNvPr>
          <p:cNvSpPr/>
          <p:nvPr/>
        </p:nvSpPr>
        <p:spPr>
          <a:xfrm>
            <a:off x="3185161" y="268287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1F4AB85-7890-4E97-BFC9-915F635117CF}"/>
              </a:ext>
            </a:extLst>
          </p:cNvPr>
          <p:cNvSpPr/>
          <p:nvPr/>
        </p:nvSpPr>
        <p:spPr>
          <a:xfrm>
            <a:off x="2961643" y="278463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E67AFEF-7A95-43A9-8094-1D26E5C24C8F}"/>
              </a:ext>
            </a:extLst>
          </p:cNvPr>
          <p:cNvSpPr/>
          <p:nvPr/>
        </p:nvSpPr>
        <p:spPr>
          <a:xfrm>
            <a:off x="3291842" y="231807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1A0CE50-C324-4802-B958-B2CDD8A5F2AD}"/>
              </a:ext>
            </a:extLst>
          </p:cNvPr>
          <p:cNvSpPr/>
          <p:nvPr/>
        </p:nvSpPr>
        <p:spPr>
          <a:xfrm>
            <a:off x="3500123" y="253047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0FE2AC4-6AAD-4693-A9AF-3F1E2C63FE97}"/>
              </a:ext>
            </a:extLst>
          </p:cNvPr>
          <p:cNvSpPr/>
          <p:nvPr/>
        </p:nvSpPr>
        <p:spPr>
          <a:xfrm>
            <a:off x="2633983" y="283035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0FAE415-4D2F-4E14-8E4E-8B208CE7ED97}"/>
              </a:ext>
            </a:extLst>
          </p:cNvPr>
          <p:cNvSpPr/>
          <p:nvPr/>
        </p:nvSpPr>
        <p:spPr>
          <a:xfrm>
            <a:off x="2809242" y="24847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2E88CCD-AAF7-4EDC-9EA9-B52D086DEF9B}"/>
              </a:ext>
            </a:extLst>
          </p:cNvPr>
          <p:cNvSpPr/>
          <p:nvPr/>
        </p:nvSpPr>
        <p:spPr>
          <a:xfrm>
            <a:off x="3139442" y="217059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14C93C7-0626-44E6-BD51-F0BEAA154426}"/>
              </a:ext>
            </a:extLst>
          </p:cNvPr>
          <p:cNvSpPr/>
          <p:nvPr/>
        </p:nvSpPr>
        <p:spPr>
          <a:xfrm>
            <a:off x="3482344" y="229521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94B0DED-8540-4960-9047-41C64AE3904F}"/>
              </a:ext>
            </a:extLst>
          </p:cNvPr>
          <p:cNvSpPr/>
          <p:nvPr/>
        </p:nvSpPr>
        <p:spPr>
          <a:xfrm>
            <a:off x="3337561" y="213340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509C6F-DA9F-4B2D-B910-F6B26FFC8EAB}"/>
              </a:ext>
            </a:extLst>
          </p:cNvPr>
          <p:cNvSpPr/>
          <p:nvPr/>
        </p:nvSpPr>
        <p:spPr>
          <a:xfrm>
            <a:off x="2915924" y="289982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93313F7-0D87-4FB9-B7E6-BDC3217046AE}"/>
              </a:ext>
            </a:extLst>
          </p:cNvPr>
          <p:cNvSpPr/>
          <p:nvPr/>
        </p:nvSpPr>
        <p:spPr>
          <a:xfrm>
            <a:off x="3688081" y="198199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09F41A-7E0D-49D7-8C2E-AFA68D7A22E4}"/>
              </a:ext>
            </a:extLst>
          </p:cNvPr>
          <p:cNvSpPr/>
          <p:nvPr/>
        </p:nvSpPr>
        <p:spPr>
          <a:xfrm>
            <a:off x="3733800" y="224949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E9C1F97-D643-47AC-9E37-93BABA69711C}"/>
              </a:ext>
            </a:extLst>
          </p:cNvPr>
          <p:cNvCxnSpPr/>
          <p:nvPr/>
        </p:nvCxnSpPr>
        <p:spPr>
          <a:xfrm flipV="1">
            <a:off x="2209800" y="1809750"/>
            <a:ext cx="1833666" cy="154305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849DCEC1-8148-4DFE-845F-17C985C3E4D7}"/>
              </a:ext>
            </a:extLst>
          </p:cNvPr>
          <p:cNvSpPr txBox="1"/>
          <p:nvPr/>
        </p:nvSpPr>
        <p:spPr>
          <a:xfrm>
            <a:off x="4043466" y="1582184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x’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6B9197E8-CCC4-4A32-B668-C759F039E304}"/>
              </a:ext>
            </a:extLst>
          </p:cNvPr>
          <p:cNvSpPr txBox="1"/>
          <p:nvPr/>
        </p:nvSpPr>
        <p:spPr>
          <a:xfrm>
            <a:off x="731520" y="1635523"/>
            <a:ext cx="3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y’</a:t>
            </a:r>
          </a:p>
        </p:txBody>
      </p: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957F3048-F8E2-412D-B629-1B51C3761F66}"/>
              </a:ext>
            </a:extLst>
          </p:cNvPr>
          <p:cNvCxnSpPr>
            <a:cxnSpLocks/>
          </p:cNvCxnSpPr>
          <p:nvPr/>
        </p:nvCxnSpPr>
        <p:spPr>
          <a:xfrm flipH="1" flipV="1">
            <a:off x="1077013" y="1981996"/>
            <a:ext cx="1132786" cy="137080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C9F593E7-EA7C-453A-8040-DD17F58B5A12}"/>
              </a:ext>
            </a:extLst>
          </p:cNvPr>
          <p:cNvCxnSpPr/>
          <p:nvPr/>
        </p:nvCxnSpPr>
        <p:spPr>
          <a:xfrm>
            <a:off x="7340600" y="1820189"/>
            <a:ext cx="0" cy="3086100"/>
          </a:xfrm>
          <a:prstGeom prst="line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5111D596-8030-49E4-B57F-376988A486BA}"/>
              </a:ext>
            </a:extLst>
          </p:cNvPr>
          <p:cNvCxnSpPr/>
          <p:nvPr/>
        </p:nvCxnSpPr>
        <p:spPr>
          <a:xfrm>
            <a:off x="5862320" y="3353079"/>
            <a:ext cx="316992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32183A21-6624-442F-A064-158815E30201}"/>
              </a:ext>
            </a:extLst>
          </p:cNvPr>
          <p:cNvGrpSpPr/>
          <p:nvPr/>
        </p:nvGrpSpPr>
        <p:grpSpPr>
          <a:xfrm rot="1957008">
            <a:off x="7717347" y="2104859"/>
            <a:ext cx="1145536" cy="963551"/>
            <a:chOff x="7526026" y="1800664"/>
            <a:chExt cx="1145536" cy="963551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17E1640-BDFB-4635-9B13-72BC20A5183C}"/>
                </a:ext>
              </a:extLst>
            </p:cNvPr>
            <p:cNvSpPr/>
            <p:nvPr/>
          </p:nvSpPr>
          <p:spPr>
            <a:xfrm rot="10200918">
              <a:off x="7924804" y="2349144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9BAD3003-343F-47FB-87CB-CAA05D6A11E5}"/>
                </a:ext>
              </a:extLst>
            </p:cNvPr>
            <p:cNvSpPr/>
            <p:nvPr/>
          </p:nvSpPr>
          <p:spPr>
            <a:xfrm rot="10200918">
              <a:off x="8077204" y="2501544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40AA58C-2C44-44D7-903D-FC583C50A7AC}"/>
                </a:ext>
              </a:extLst>
            </p:cNvPr>
            <p:cNvSpPr/>
            <p:nvPr/>
          </p:nvSpPr>
          <p:spPr>
            <a:xfrm rot="10200918">
              <a:off x="7853686" y="2603304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C91A22C-3AF6-4609-BE85-09BFE818C57B}"/>
                </a:ext>
              </a:extLst>
            </p:cNvPr>
            <p:cNvSpPr/>
            <p:nvPr/>
          </p:nvSpPr>
          <p:spPr>
            <a:xfrm rot="10200918">
              <a:off x="8183885" y="2136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32E7D96-C3AC-49A0-AE97-0D06E7849649}"/>
                </a:ext>
              </a:extLst>
            </p:cNvPr>
            <p:cNvSpPr/>
            <p:nvPr/>
          </p:nvSpPr>
          <p:spPr>
            <a:xfrm rot="10200918">
              <a:off x="8392166" y="2349144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6EF62D2-0817-4D7C-9566-734D54EEF9FC}"/>
                </a:ext>
              </a:extLst>
            </p:cNvPr>
            <p:cNvSpPr/>
            <p:nvPr/>
          </p:nvSpPr>
          <p:spPr>
            <a:xfrm rot="10200918">
              <a:off x="7526026" y="2649023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967F4BF-3CD3-4D2C-BC85-582EA691EEB0}"/>
                </a:ext>
              </a:extLst>
            </p:cNvPr>
            <p:cNvSpPr/>
            <p:nvPr/>
          </p:nvSpPr>
          <p:spPr>
            <a:xfrm rot="10200918">
              <a:off x="7701285" y="2303425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2B311BF-2311-42CE-BBBB-EB36CB0C0E1C}"/>
                </a:ext>
              </a:extLst>
            </p:cNvPr>
            <p:cNvSpPr/>
            <p:nvPr/>
          </p:nvSpPr>
          <p:spPr>
            <a:xfrm rot="10200918">
              <a:off x="8031485" y="198925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0258CE7-3FC7-4188-9B11-95670FA35939}"/>
                </a:ext>
              </a:extLst>
            </p:cNvPr>
            <p:cNvSpPr/>
            <p:nvPr/>
          </p:nvSpPr>
          <p:spPr>
            <a:xfrm rot="10200918">
              <a:off x="8374387" y="211387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532B46E-2443-4CD1-9A57-9D76BFA0B30F}"/>
                </a:ext>
              </a:extLst>
            </p:cNvPr>
            <p:cNvSpPr/>
            <p:nvPr/>
          </p:nvSpPr>
          <p:spPr>
            <a:xfrm rot="10200918">
              <a:off x="8229604" y="1952073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D644EC06-7C9F-4BAC-B9C7-7FC71FA62DFE}"/>
                </a:ext>
              </a:extLst>
            </p:cNvPr>
            <p:cNvSpPr/>
            <p:nvPr/>
          </p:nvSpPr>
          <p:spPr>
            <a:xfrm rot="10200918">
              <a:off x="7807967" y="271849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8AA7F12-E541-4EF8-80EB-D1A9065F7548}"/>
                </a:ext>
              </a:extLst>
            </p:cNvPr>
            <p:cNvSpPr/>
            <p:nvPr/>
          </p:nvSpPr>
          <p:spPr>
            <a:xfrm rot="10200918">
              <a:off x="8580124" y="1800664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0279A24-2A3F-4AB2-BA6B-B0A57327AA25}"/>
                </a:ext>
              </a:extLst>
            </p:cNvPr>
            <p:cNvSpPr/>
            <p:nvPr/>
          </p:nvSpPr>
          <p:spPr>
            <a:xfrm rot="10200918">
              <a:off x="8625843" y="206815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B956F7C0-AAB6-475B-9E0E-511F535DD4DC}"/>
              </a:ext>
            </a:extLst>
          </p:cNvPr>
          <p:cNvSpPr txBox="1"/>
          <p:nvPr/>
        </p:nvSpPr>
        <p:spPr>
          <a:xfrm>
            <a:off x="9155502" y="315797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PC1 </a:t>
            </a: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5DEB6536-7104-4634-9F82-711008AA2C30}"/>
              </a:ext>
            </a:extLst>
          </p:cNvPr>
          <p:cNvSpPr txBox="1"/>
          <p:nvPr/>
        </p:nvSpPr>
        <p:spPr>
          <a:xfrm>
            <a:off x="7043378" y="135211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PC2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27D9E14-313B-4F59-8DC7-B328A1FD8B84}"/>
              </a:ext>
            </a:extLst>
          </p:cNvPr>
          <p:cNvSpPr txBox="1"/>
          <p:nvPr/>
        </p:nvSpPr>
        <p:spPr>
          <a:xfrm>
            <a:off x="9542081" y="3157974"/>
            <a:ext cx="54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(x’) 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5476429D-BC38-4D1B-B4F0-C96C75FE043A}"/>
              </a:ext>
            </a:extLst>
          </p:cNvPr>
          <p:cNvSpPr txBox="1"/>
          <p:nvPr/>
        </p:nvSpPr>
        <p:spPr>
          <a:xfrm>
            <a:off x="7452916" y="1352110"/>
            <a:ext cx="49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(y’)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449E5F6-307A-47A6-B2CC-3851FCD72168}"/>
              </a:ext>
            </a:extLst>
          </p:cNvPr>
          <p:cNvSpPr/>
          <p:nvPr/>
        </p:nvSpPr>
        <p:spPr>
          <a:xfrm>
            <a:off x="2055519" y="2937113"/>
            <a:ext cx="797556" cy="766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4CCB02EF-C678-4E49-A2FF-9485DE73DE9A}"/>
                  </a:ext>
                </a:extLst>
              </p:cNvPr>
              <p:cNvSpPr txBox="1"/>
              <p:nvPr/>
            </p:nvSpPr>
            <p:spPr>
              <a:xfrm>
                <a:off x="2865681" y="298172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3" name="TekstSylinder 52">
                <a:extLst>
                  <a:ext uri="{FF2B5EF4-FFF2-40B4-BE49-F238E27FC236}">
                    <a16:creationId xmlns:a16="http://schemas.microsoft.com/office/drawing/2014/main" id="{4CCB02EF-C678-4E49-A2FF-9485DE73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81" y="2981722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3455BBA8-988B-4F4D-A2F4-3F8D544615CB}"/>
              </a:ext>
            </a:extLst>
          </p:cNvPr>
          <p:cNvCxnSpPr/>
          <p:nvPr/>
        </p:nvCxnSpPr>
        <p:spPr>
          <a:xfrm>
            <a:off x="2209800" y="1809750"/>
            <a:ext cx="0" cy="30861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95926B0F-E6A2-4756-A9A7-A1D78DDC8BCD}"/>
              </a:ext>
            </a:extLst>
          </p:cNvPr>
          <p:cNvCxnSpPr/>
          <p:nvPr/>
        </p:nvCxnSpPr>
        <p:spPr>
          <a:xfrm>
            <a:off x="731520" y="3342640"/>
            <a:ext cx="316992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0543187-BB7A-46D8-AB10-6B433B642268}"/>
              </a:ext>
            </a:extLst>
          </p:cNvPr>
          <p:cNvSpPr txBox="1"/>
          <p:nvPr/>
        </p:nvSpPr>
        <p:spPr>
          <a:xfrm>
            <a:off x="3901440" y="31579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745F871-F956-4385-A904-AA8626CFC3D3}"/>
              </a:ext>
            </a:extLst>
          </p:cNvPr>
          <p:cNvSpPr txBox="1"/>
          <p:nvPr/>
        </p:nvSpPr>
        <p:spPr>
          <a:xfrm>
            <a:off x="2067774" y="14404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85D7890-818D-4252-A88D-3D90145D2D2C}"/>
              </a:ext>
            </a:extLst>
          </p:cNvPr>
          <p:cNvCxnSpPr/>
          <p:nvPr/>
        </p:nvCxnSpPr>
        <p:spPr>
          <a:xfrm flipV="1">
            <a:off x="2209800" y="1809750"/>
            <a:ext cx="1833666" cy="154305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753FB7C-620F-4F5F-8562-DC4874AE29FE}"/>
              </a:ext>
            </a:extLst>
          </p:cNvPr>
          <p:cNvSpPr txBox="1"/>
          <p:nvPr/>
        </p:nvSpPr>
        <p:spPr>
          <a:xfrm>
            <a:off x="4043466" y="1582184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x’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3B26488-F1C8-496E-8F37-C5BB836236B6}"/>
              </a:ext>
            </a:extLst>
          </p:cNvPr>
          <p:cNvSpPr/>
          <p:nvPr/>
        </p:nvSpPr>
        <p:spPr>
          <a:xfrm>
            <a:off x="2055519" y="2937113"/>
            <a:ext cx="797556" cy="7664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06F96A75-46FD-4D51-94A7-05A33F541D71}"/>
                  </a:ext>
                </a:extLst>
              </p:cNvPr>
              <p:cNvSpPr txBox="1"/>
              <p:nvPr/>
            </p:nvSpPr>
            <p:spPr>
              <a:xfrm>
                <a:off x="2589611" y="3075801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06F96A75-46FD-4D51-94A7-05A33F541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611" y="3075801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7A95E58D-208C-4C3F-A37B-DDC866BAE8FA}"/>
              </a:ext>
            </a:extLst>
          </p:cNvPr>
          <p:cNvSpPr/>
          <p:nvPr/>
        </p:nvSpPr>
        <p:spPr>
          <a:xfrm>
            <a:off x="3235306" y="3311525"/>
            <a:ext cx="45719" cy="825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9186452-490E-46A1-8900-6BB8307762CD}"/>
              </a:ext>
            </a:extLst>
          </p:cNvPr>
          <p:cNvSpPr txBox="1"/>
          <p:nvPr/>
        </p:nvSpPr>
        <p:spPr>
          <a:xfrm>
            <a:off x="3201818" y="331308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(1,0)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430C408-433B-4255-9F68-32C9CBA84481}"/>
              </a:ext>
            </a:extLst>
          </p:cNvPr>
          <p:cNvSpPr/>
          <p:nvPr/>
        </p:nvSpPr>
        <p:spPr>
          <a:xfrm>
            <a:off x="1198890" y="2239992"/>
            <a:ext cx="2056855" cy="2088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41A30AC3-7715-4B80-B58F-FE73CD86CF47}"/>
              </a:ext>
            </a:extLst>
          </p:cNvPr>
          <p:cNvCxnSpPr>
            <a:cxnSpLocks/>
          </p:cNvCxnSpPr>
          <p:nvPr/>
        </p:nvCxnSpPr>
        <p:spPr>
          <a:xfrm>
            <a:off x="3041966" y="2641600"/>
            <a:ext cx="0" cy="701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1B2349F-4A03-4C04-8A02-D8C4EB552147}"/>
              </a:ext>
            </a:extLst>
          </p:cNvPr>
          <p:cNvSpPr txBox="1"/>
          <p:nvPr/>
        </p:nvSpPr>
        <p:spPr>
          <a:xfrm>
            <a:off x="2784344" y="2788642"/>
            <a:ext cx="3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y’</a:t>
            </a:r>
          </a:p>
        </p:txBody>
      </p: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6986A5B6-62B7-457F-84C9-EE8DF476B916}"/>
              </a:ext>
            </a:extLst>
          </p:cNvPr>
          <p:cNvCxnSpPr/>
          <p:nvPr/>
        </p:nvCxnSpPr>
        <p:spPr>
          <a:xfrm>
            <a:off x="2209800" y="3342640"/>
            <a:ext cx="8321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BB88C36-2559-4A2C-8C9D-EB78180993C0}"/>
              </a:ext>
            </a:extLst>
          </p:cNvPr>
          <p:cNvSpPr txBox="1"/>
          <p:nvPr/>
        </p:nvSpPr>
        <p:spPr>
          <a:xfrm>
            <a:off x="2528454" y="3267322"/>
            <a:ext cx="3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4306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3455BBA8-988B-4F4D-A2F4-3F8D544615CB}"/>
              </a:ext>
            </a:extLst>
          </p:cNvPr>
          <p:cNvCxnSpPr/>
          <p:nvPr/>
        </p:nvCxnSpPr>
        <p:spPr>
          <a:xfrm>
            <a:off x="2209800" y="1809750"/>
            <a:ext cx="0" cy="3086100"/>
          </a:xfrm>
          <a:prstGeom prst="line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95926B0F-E6A2-4756-A9A7-A1D78DDC8BCD}"/>
              </a:ext>
            </a:extLst>
          </p:cNvPr>
          <p:cNvCxnSpPr/>
          <p:nvPr/>
        </p:nvCxnSpPr>
        <p:spPr>
          <a:xfrm>
            <a:off x="731520" y="3342640"/>
            <a:ext cx="316992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0543187-BB7A-46D8-AB10-6B433B642268}"/>
              </a:ext>
            </a:extLst>
          </p:cNvPr>
          <p:cNvSpPr txBox="1"/>
          <p:nvPr/>
        </p:nvSpPr>
        <p:spPr>
          <a:xfrm>
            <a:off x="3901440" y="31579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PC1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745F871-F956-4385-A904-AA8626CFC3D3}"/>
              </a:ext>
            </a:extLst>
          </p:cNvPr>
          <p:cNvSpPr txBox="1"/>
          <p:nvPr/>
        </p:nvSpPr>
        <p:spPr>
          <a:xfrm>
            <a:off x="2067774" y="144041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PC2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95E58D-208C-4C3F-A37B-DDC866BAE8FA}"/>
              </a:ext>
            </a:extLst>
          </p:cNvPr>
          <p:cNvSpPr/>
          <p:nvPr/>
        </p:nvSpPr>
        <p:spPr>
          <a:xfrm>
            <a:off x="3235306" y="3311525"/>
            <a:ext cx="45719" cy="825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9186452-490E-46A1-8900-6BB8307762CD}"/>
              </a:ext>
            </a:extLst>
          </p:cNvPr>
          <p:cNvSpPr txBox="1"/>
          <p:nvPr/>
        </p:nvSpPr>
        <p:spPr>
          <a:xfrm>
            <a:off x="2997516" y="339407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(1,0)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FD7F74F0-9D7A-4A83-BB8E-2D2324CC160D}"/>
              </a:ext>
            </a:extLst>
          </p:cNvPr>
          <p:cNvSpPr txBox="1"/>
          <p:nvPr/>
        </p:nvSpPr>
        <p:spPr>
          <a:xfrm>
            <a:off x="3018792" y="255888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(0.5, 0.8)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ED7E50-4C6C-4E32-98A2-21DFA4853BF2}"/>
              </a:ext>
            </a:extLst>
          </p:cNvPr>
          <p:cNvSpPr/>
          <p:nvPr/>
        </p:nvSpPr>
        <p:spPr>
          <a:xfrm>
            <a:off x="2954025" y="2680406"/>
            <a:ext cx="64767" cy="634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349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2022-04-27T15:29:38Z</dcterms:created>
  <dcterms:modified xsi:type="dcterms:W3CDTF">2022-04-27T16:36:33Z</dcterms:modified>
</cp:coreProperties>
</file>