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97977-F045-49EE-9F79-31EBA04553AE}" v="3" dt="2022-07-11T11:58:1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5CC97977-F045-49EE-9F79-31EBA04553AE}"/>
    <pc:docChg chg="modSld">
      <pc:chgData name="Nils Kvilvang" userId="cd2cc529-e0ce-4a3b-b903-2f2c3e925162" providerId="ADAL" clId="{5CC97977-F045-49EE-9F79-31EBA04553AE}" dt="2022-07-11T11:58:31.501" v="54" actId="1076"/>
      <pc:docMkLst>
        <pc:docMk/>
      </pc:docMkLst>
      <pc:sldChg chg="addSp modSp mod">
        <pc:chgData name="Nils Kvilvang" userId="cd2cc529-e0ce-4a3b-b903-2f2c3e925162" providerId="ADAL" clId="{5CC97977-F045-49EE-9F79-31EBA04553AE}" dt="2022-07-11T11:58:31.501" v="54" actId="1076"/>
        <pc:sldMkLst>
          <pc:docMk/>
          <pc:sldMk cId="2277839761" sldId="256"/>
        </pc:sldMkLst>
        <pc:spChg chg="add mod">
          <ac:chgData name="Nils Kvilvang" userId="cd2cc529-e0ce-4a3b-b903-2f2c3e925162" providerId="ADAL" clId="{5CC97977-F045-49EE-9F79-31EBA04553AE}" dt="2022-07-11T11:57:02.027" v="13" actId="692"/>
          <ac:spMkLst>
            <pc:docMk/>
            <pc:sldMk cId="2277839761" sldId="256"/>
            <ac:spMk id="197" creationId="{3501AF9A-D9D1-8C6D-3189-01AE7782F7C9}"/>
          </ac:spMkLst>
        </pc:spChg>
        <pc:spChg chg="add mod">
          <ac:chgData name="Nils Kvilvang" userId="cd2cc529-e0ce-4a3b-b903-2f2c3e925162" providerId="ADAL" clId="{5CC97977-F045-49EE-9F79-31EBA04553AE}" dt="2022-07-11T11:57:27.691" v="18" actId="692"/>
          <ac:spMkLst>
            <pc:docMk/>
            <pc:sldMk cId="2277839761" sldId="256"/>
            <ac:spMk id="198" creationId="{F25CD2AC-1272-B92D-6987-67BB0921F849}"/>
          </ac:spMkLst>
        </pc:spChg>
        <pc:spChg chg="add mod">
          <ac:chgData name="Nils Kvilvang" userId="cd2cc529-e0ce-4a3b-b903-2f2c3e925162" providerId="ADAL" clId="{5CC97977-F045-49EE-9F79-31EBA04553AE}" dt="2022-07-11T11:57:44.837" v="28" actId="1076"/>
          <ac:spMkLst>
            <pc:docMk/>
            <pc:sldMk cId="2277839761" sldId="256"/>
            <ac:spMk id="199" creationId="{2972AEDF-142D-DF7D-7677-6ADA5CF43042}"/>
          </ac:spMkLst>
        </pc:spChg>
        <pc:spChg chg="add mod">
          <ac:chgData name="Nils Kvilvang" userId="cd2cc529-e0ce-4a3b-b903-2f2c3e925162" providerId="ADAL" clId="{5CC97977-F045-49EE-9F79-31EBA04553AE}" dt="2022-07-11T11:58:08.021" v="49" actId="1076"/>
          <ac:spMkLst>
            <pc:docMk/>
            <pc:sldMk cId="2277839761" sldId="256"/>
            <ac:spMk id="200" creationId="{138FDA1C-5087-0894-72C0-449A3D467A3E}"/>
          </ac:spMkLst>
        </pc:spChg>
        <pc:spChg chg="add mod">
          <ac:chgData name="Nils Kvilvang" userId="cd2cc529-e0ce-4a3b-b903-2f2c3e925162" providerId="ADAL" clId="{5CC97977-F045-49EE-9F79-31EBA04553AE}" dt="2022-07-11T11:58:31.501" v="54" actId="1076"/>
          <ac:spMkLst>
            <pc:docMk/>
            <pc:sldMk cId="2277839761" sldId="256"/>
            <ac:spMk id="201" creationId="{49541B1C-DFDA-6AB2-C7A9-B99109A0E64D}"/>
          </ac:spMkLst>
        </pc:spChg>
        <pc:cxnChg chg="add mod">
          <ac:chgData name="Nils Kvilvang" userId="cd2cc529-e0ce-4a3b-b903-2f2c3e925162" providerId="ADAL" clId="{5CC97977-F045-49EE-9F79-31EBA04553AE}" dt="2022-07-11T11:56:39.626" v="8" actId="692"/>
          <ac:cxnSpMkLst>
            <pc:docMk/>
            <pc:sldMk cId="2277839761" sldId="256"/>
            <ac:cxnSpMk id="196" creationId="{98885885-E8A3-FE51-E784-6D6EC604EB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8F1CB1-936F-05A1-8257-9CF76D6D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85E0F31-E7F9-B6B6-F7F0-261CF1F4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79EAEB-E24D-DF2C-4403-D0D42564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B63EAC-3D69-91CC-9A30-A57F1B1D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FFB032-4637-FE6C-4F2C-6547E431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631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B55281-A4C9-B101-363A-D68F43B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B6C3E37-FC32-E7D2-6F9C-C5C28150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5AACAA-8939-9D52-26B0-F675859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1AAF37-C487-411D-5DD9-1D5E02F8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62F7E6-83EB-1656-4860-E0E9131F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05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7247692-273A-67CA-2CE0-DE3EB947B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0ECE52C-4647-4614-0D70-53102B91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0DEA17-7993-41A4-D251-F2F2778B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F011FC-09A7-5445-0EB0-A1A0D0B2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7E3D4B-D879-1C5E-87F9-0E4F05B6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4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C39AAC-5774-A3AB-A509-87BD78EC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D838ED-1226-D10F-6E7D-8E7B7681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4A4486-A57B-9458-98D9-652B5F27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960E7A-7983-9059-032F-A9D541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05F1BD-3B8A-0E0A-C6BA-6C4315F0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4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0CED82-B1E0-4A6D-67E3-EC163DB1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FBEBBB4-240E-5075-0748-EE92C87B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2C4FD1-261A-CD6E-9D37-8091C16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966E37-2770-E073-5F40-EE38E57C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63E2CA-8FEB-E8F2-60DD-CFE76BD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16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6E9791-8487-7A7C-0486-F9045A2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9A4654-CC12-B5F7-28FF-1ADA3447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90685AC-4ED3-F117-A84E-DF1F55F6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44957A5-BAE7-65EF-E56F-EA33538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7161334-3F55-3757-4F3B-635273E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C89911-FFE6-DAF5-3721-7FDAB61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1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7FE116-343E-E0BB-D68F-700FB23F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2D60D1A-25F7-EBF0-447D-81F14393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D91BF15-0011-CED1-0858-5ED072C7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BD37520-17F7-785B-0A0F-1BE611C2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085D6CE-75AC-886B-F486-9A78F478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92BFAC9-0484-98E5-B7CB-754F31F8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AFF196D-81E5-C05A-DCD8-8DE4F96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FD7E43C-FEFD-4675-6773-647C5EE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475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64FB-8D28-C6A9-396B-CD7FE1FB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7C6DD23-0D68-F26F-DE03-C07ADAEC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0787AF-F0D0-C5DB-AC3C-5F39F34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C894615-F88F-B0D2-EABB-57F463C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51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7E4929F-D53F-D80C-B76D-D65A9B26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C23BE31-BE41-EF66-5578-19D8D0D7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977E887-C84C-CBA2-4E99-1251BC70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4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E1C0AE-E87A-07BC-BC80-5C4CA35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5EDD0F-A877-AF46-27EA-9E82F44B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CFE144-478E-6432-B39C-2D7E0BA5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3F443E-F95C-F3F1-9D2F-644CF01A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A4E5C8-AF12-0099-E705-625D412B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AB0A0A6-E630-AD42-C1DA-9EAA7E3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77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686503-56A8-D2EB-C3BB-C3D3859F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1677EB5-A75C-54E5-0241-0C61BE8F3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1CC24B4-EBC2-B66C-8641-4728F5BD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DDF62EB-4E99-A4F9-75B1-74BD67F1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1066E4-1DD2-7AF2-F697-9A34E116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C0AEE0A-B8A4-A885-8A51-D7217200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8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92AC3B8-97B6-B677-C39A-8C4CD3FD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A977907-7007-74AB-C0AF-9EAD220E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1DC1BD-BE38-4100-61B9-4056CA05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438E-AD0A-45E3-8649-0158D5EAF7EC}" type="datetimeFigureOut">
              <a:rPr lang="nb-NO" smtClean="0"/>
              <a:t>11.07.2022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CE545C-C2F0-5311-5C4E-415E7AD33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DDCF0B3-B778-EF56-C87E-48C0E219F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B8AB-103B-48B7-BCDA-748FC9140F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01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C572F0C-D46A-3D6B-86DD-CF26A6DA9CE6}"/>
              </a:ext>
            </a:extLst>
          </p:cNvPr>
          <p:cNvCxnSpPr/>
          <p:nvPr/>
        </p:nvCxnSpPr>
        <p:spPr>
          <a:xfrm>
            <a:off x="729414" y="1450307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6490704-3D99-1684-826B-3678558045F5}"/>
              </a:ext>
            </a:extLst>
          </p:cNvPr>
          <p:cNvCxnSpPr/>
          <p:nvPr/>
        </p:nvCxnSpPr>
        <p:spPr>
          <a:xfrm>
            <a:off x="729414" y="3784433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47623CB-D75E-2DD4-981E-9076B971FA02}"/>
              </a:ext>
            </a:extLst>
          </p:cNvPr>
          <p:cNvSpPr txBox="1"/>
          <p:nvPr/>
        </p:nvSpPr>
        <p:spPr>
          <a:xfrm>
            <a:off x="584983" y="10809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35CD01B1-F74C-8DC1-4F21-4623E1E39430}"/>
              </a:ext>
            </a:extLst>
          </p:cNvPr>
          <p:cNvSpPr txBox="1"/>
          <p:nvPr/>
        </p:nvSpPr>
        <p:spPr>
          <a:xfrm>
            <a:off x="3630554" y="359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54CE4A7-F09D-7C9C-5458-5D08120974C0}"/>
              </a:ext>
            </a:extLst>
          </p:cNvPr>
          <p:cNvSpPr/>
          <p:nvPr/>
        </p:nvSpPr>
        <p:spPr>
          <a:xfrm>
            <a:off x="960023" y="20117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CB0E4A3-EB56-7288-6811-C4089AFA6FE8}"/>
              </a:ext>
            </a:extLst>
          </p:cNvPr>
          <p:cNvSpPr/>
          <p:nvPr/>
        </p:nvSpPr>
        <p:spPr>
          <a:xfrm>
            <a:off x="1076080" y="22594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C643034-3D5C-E6D1-A27F-E293A4DF8D93}"/>
              </a:ext>
            </a:extLst>
          </p:cNvPr>
          <p:cNvSpPr/>
          <p:nvPr/>
        </p:nvSpPr>
        <p:spPr>
          <a:xfrm>
            <a:off x="1201907" y="242325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F854DC2-3173-4CA0-45DE-FFBC538A2E51}"/>
              </a:ext>
            </a:extLst>
          </p:cNvPr>
          <p:cNvSpPr/>
          <p:nvPr/>
        </p:nvSpPr>
        <p:spPr>
          <a:xfrm>
            <a:off x="1276103" y="263289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B2832FA-2F17-45DD-8F16-47ACF2D906C9}"/>
              </a:ext>
            </a:extLst>
          </p:cNvPr>
          <p:cNvSpPr/>
          <p:nvPr/>
        </p:nvSpPr>
        <p:spPr>
          <a:xfrm>
            <a:off x="1436273" y="289810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DD9B9EA-25AF-29FE-D410-D49CC55FE19B}"/>
              </a:ext>
            </a:extLst>
          </p:cNvPr>
          <p:cNvSpPr/>
          <p:nvPr/>
        </p:nvSpPr>
        <p:spPr>
          <a:xfrm>
            <a:off x="1636298" y="310384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379C6CD-BFD2-EFD3-CF61-9F8AEEE72B72}"/>
              </a:ext>
            </a:extLst>
          </p:cNvPr>
          <p:cNvSpPr/>
          <p:nvPr/>
        </p:nvSpPr>
        <p:spPr>
          <a:xfrm>
            <a:off x="1896234" y="31387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FCBA1C-B636-6307-1A86-740645D792ED}"/>
              </a:ext>
            </a:extLst>
          </p:cNvPr>
          <p:cNvSpPr/>
          <p:nvPr/>
        </p:nvSpPr>
        <p:spPr>
          <a:xfrm>
            <a:off x="2205796" y="297620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B965D-260C-6BD8-88D1-854BD00B13D4}"/>
              </a:ext>
            </a:extLst>
          </p:cNvPr>
          <p:cNvSpPr/>
          <p:nvPr/>
        </p:nvSpPr>
        <p:spPr>
          <a:xfrm>
            <a:off x="2401057" y="267861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B2C76A7-C063-1891-D216-BDFC72FD1689}"/>
              </a:ext>
            </a:extLst>
          </p:cNvPr>
          <p:cNvSpPr/>
          <p:nvPr/>
        </p:nvSpPr>
        <p:spPr>
          <a:xfrm>
            <a:off x="2531648" y="2426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0C724A4-722B-145F-9A93-0E30C4CB69E1}"/>
              </a:ext>
            </a:extLst>
          </p:cNvPr>
          <p:cNvSpPr/>
          <p:nvPr/>
        </p:nvSpPr>
        <p:spPr>
          <a:xfrm>
            <a:off x="2655473" y="21080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CD94AA1-46D8-02A3-3415-33BF578DBBA5}"/>
              </a:ext>
            </a:extLst>
          </p:cNvPr>
          <p:cNvSpPr/>
          <p:nvPr/>
        </p:nvSpPr>
        <p:spPr>
          <a:xfrm>
            <a:off x="2775789" y="183531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8AABD75-F100-7554-BC66-EEA8C23F58CE}"/>
              </a:ext>
            </a:extLst>
          </p:cNvPr>
          <p:cNvSpPr/>
          <p:nvPr/>
        </p:nvSpPr>
        <p:spPr>
          <a:xfrm>
            <a:off x="3057534" y="172302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C7DA24D-DC74-3E14-40FB-95925222D964}"/>
              </a:ext>
            </a:extLst>
          </p:cNvPr>
          <p:cNvSpPr/>
          <p:nvPr/>
        </p:nvSpPr>
        <p:spPr>
          <a:xfrm>
            <a:off x="3194146" y="204764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E7063E9-A247-CC3A-AE80-569848822ACB}"/>
              </a:ext>
            </a:extLst>
          </p:cNvPr>
          <p:cNvSpPr/>
          <p:nvPr/>
        </p:nvSpPr>
        <p:spPr>
          <a:xfrm>
            <a:off x="3257557" y="183942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7AEEA4-242A-C3D1-D80A-1ACDBEA919BB}"/>
              </a:ext>
            </a:extLst>
          </p:cNvPr>
          <p:cNvSpPr/>
          <p:nvPr/>
        </p:nvSpPr>
        <p:spPr>
          <a:xfrm>
            <a:off x="3016673" y="188103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C68167B-E260-07FD-3498-42B7DBED488B}"/>
              </a:ext>
            </a:extLst>
          </p:cNvPr>
          <p:cNvSpPr/>
          <p:nvPr/>
        </p:nvSpPr>
        <p:spPr>
          <a:xfrm>
            <a:off x="2366966" y="2541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DBEFF22-0AFB-4E3F-F8AD-C94D7B96BB49}"/>
              </a:ext>
            </a:extLst>
          </p:cNvPr>
          <p:cNvSpPr/>
          <p:nvPr/>
        </p:nvSpPr>
        <p:spPr>
          <a:xfrm>
            <a:off x="2487282" y="226896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B3C2B0D-190D-A885-CF07-B113D30DE7E8}"/>
              </a:ext>
            </a:extLst>
          </p:cNvPr>
          <p:cNvSpPr/>
          <p:nvPr/>
        </p:nvSpPr>
        <p:spPr>
          <a:xfrm>
            <a:off x="2769027" y="215666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C8E1D9D-28B9-CC68-5976-77F74CE35D7B}"/>
              </a:ext>
            </a:extLst>
          </p:cNvPr>
          <p:cNvSpPr/>
          <p:nvPr/>
        </p:nvSpPr>
        <p:spPr>
          <a:xfrm>
            <a:off x="3024189" y="20748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801BD7E-ABAB-E1C8-AFC1-4D5559CBF11E}"/>
              </a:ext>
            </a:extLst>
          </p:cNvPr>
          <p:cNvSpPr/>
          <p:nvPr/>
        </p:nvSpPr>
        <p:spPr>
          <a:xfrm>
            <a:off x="2839831" y="201134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95B7C6A-CC6F-D6C5-D235-403060DCF61A}"/>
              </a:ext>
            </a:extLst>
          </p:cNvPr>
          <p:cNvSpPr/>
          <p:nvPr/>
        </p:nvSpPr>
        <p:spPr>
          <a:xfrm>
            <a:off x="2728166" y="231468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96306F3-9185-BA51-5671-2313A36CC357}"/>
              </a:ext>
            </a:extLst>
          </p:cNvPr>
          <p:cNvSpPr/>
          <p:nvPr/>
        </p:nvSpPr>
        <p:spPr>
          <a:xfrm>
            <a:off x="1588675" y="314613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B36C0B1-AB85-9AD1-3A2A-5E42F44D765D}"/>
              </a:ext>
            </a:extLst>
          </p:cNvPr>
          <p:cNvSpPr/>
          <p:nvPr/>
        </p:nvSpPr>
        <p:spPr>
          <a:xfrm>
            <a:off x="1708991" y="28734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429273C-8FD2-D609-CD6F-805D6C70C540}"/>
              </a:ext>
            </a:extLst>
          </p:cNvPr>
          <p:cNvSpPr/>
          <p:nvPr/>
        </p:nvSpPr>
        <p:spPr>
          <a:xfrm>
            <a:off x="1990736" y="276112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2CEFE26-788F-FC9A-B473-4834D2089E7E}"/>
              </a:ext>
            </a:extLst>
          </p:cNvPr>
          <p:cNvSpPr/>
          <p:nvPr/>
        </p:nvSpPr>
        <p:spPr>
          <a:xfrm>
            <a:off x="2245898" y="267930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A178BD9-5771-8E2E-FDB2-8A07975282EA}"/>
              </a:ext>
            </a:extLst>
          </p:cNvPr>
          <p:cNvSpPr/>
          <p:nvPr/>
        </p:nvSpPr>
        <p:spPr>
          <a:xfrm>
            <a:off x="2190759" y="28775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0A573C12-5E7E-30FA-6966-A18FBC1E0ABA}"/>
              </a:ext>
            </a:extLst>
          </p:cNvPr>
          <p:cNvSpPr/>
          <p:nvPr/>
        </p:nvSpPr>
        <p:spPr>
          <a:xfrm>
            <a:off x="1949875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F317A85-B166-EAA4-A57A-5AE774800E94}"/>
              </a:ext>
            </a:extLst>
          </p:cNvPr>
          <p:cNvSpPr/>
          <p:nvPr/>
        </p:nvSpPr>
        <p:spPr>
          <a:xfrm>
            <a:off x="1120193" y="188340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0B09DA8-FEB2-1A55-64C2-D2FBACBF1444}"/>
              </a:ext>
            </a:extLst>
          </p:cNvPr>
          <p:cNvSpPr/>
          <p:nvPr/>
        </p:nvSpPr>
        <p:spPr>
          <a:xfrm>
            <a:off x="1236250" y="21310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AAD1684-1574-087B-8702-22D21B1CEB4C}"/>
              </a:ext>
            </a:extLst>
          </p:cNvPr>
          <p:cNvSpPr/>
          <p:nvPr/>
        </p:nvSpPr>
        <p:spPr>
          <a:xfrm>
            <a:off x="1362077" y="229488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F92B47C4-1196-4E6B-E5F5-20185D856572}"/>
              </a:ext>
            </a:extLst>
          </p:cNvPr>
          <p:cNvSpPr/>
          <p:nvPr/>
        </p:nvSpPr>
        <p:spPr>
          <a:xfrm>
            <a:off x="1436273" y="250452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C0629C0-BF0D-0B4C-228F-8A68578AD17F}"/>
              </a:ext>
            </a:extLst>
          </p:cNvPr>
          <p:cNvSpPr/>
          <p:nvPr/>
        </p:nvSpPr>
        <p:spPr>
          <a:xfrm>
            <a:off x="1596443" y="276973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01C5D93-ACD9-9DB5-8994-DB399369F646}"/>
              </a:ext>
            </a:extLst>
          </p:cNvPr>
          <p:cNvSpPr/>
          <p:nvPr/>
        </p:nvSpPr>
        <p:spPr>
          <a:xfrm>
            <a:off x="1249284" y="223854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CB6B71A-7B22-F562-D20D-F6AB8A21479D}"/>
              </a:ext>
            </a:extLst>
          </p:cNvPr>
          <p:cNvSpPr/>
          <p:nvPr/>
        </p:nvSpPr>
        <p:spPr>
          <a:xfrm>
            <a:off x="1323480" y="244818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283C931-B871-928C-429A-3F4B4306D6E4}"/>
              </a:ext>
            </a:extLst>
          </p:cNvPr>
          <p:cNvSpPr/>
          <p:nvPr/>
        </p:nvSpPr>
        <p:spPr>
          <a:xfrm>
            <a:off x="1483650" y="271339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9962B59-68A8-2173-6FAA-B7326DA9346C}"/>
              </a:ext>
            </a:extLst>
          </p:cNvPr>
          <p:cNvSpPr/>
          <p:nvPr/>
        </p:nvSpPr>
        <p:spPr>
          <a:xfrm>
            <a:off x="1683675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FBA7F1D-5C5E-8B31-BFF5-D4E49B5FAD2F}"/>
              </a:ext>
            </a:extLst>
          </p:cNvPr>
          <p:cNvSpPr/>
          <p:nvPr/>
        </p:nvSpPr>
        <p:spPr>
          <a:xfrm>
            <a:off x="1756368" y="268870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2B9A98A-04E1-0723-58C1-5EA2952A9D35}"/>
              </a:ext>
            </a:extLst>
          </p:cNvPr>
          <p:cNvSpPr/>
          <p:nvPr/>
        </p:nvSpPr>
        <p:spPr>
          <a:xfrm>
            <a:off x="1483650" y="23198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5122B19-80A7-7768-2539-3A47C285EA4D}"/>
              </a:ext>
            </a:extLst>
          </p:cNvPr>
          <p:cNvSpPr/>
          <p:nvPr/>
        </p:nvSpPr>
        <p:spPr>
          <a:xfrm>
            <a:off x="1643820" y="25850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D109779-1331-4C73-662B-532A6BF207E8}"/>
              </a:ext>
            </a:extLst>
          </p:cNvPr>
          <p:cNvSpPr/>
          <p:nvPr/>
        </p:nvSpPr>
        <p:spPr>
          <a:xfrm>
            <a:off x="2319343" y="27517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E76D9FD-2690-E08E-E093-2D0C82C53D0E}"/>
              </a:ext>
            </a:extLst>
          </p:cNvPr>
          <p:cNvSpPr/>
          <p:nvPr/>
        </p:nvSpPr>
        <p:spPr>
          <a:xfrm>
            <a:off x="2514604" y="245411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F87B311-967E-618E-BBE1-70BE1FBB9FFE}"/>
              </a:ext>
            </a:extLst>
          </p:cNvPr>
          <p:cNvSpPr/>
          <p:nvPr/>
        </p:nvSpPr>
        <p:spPr>
          <a:xfrm>
            <a:off x="2104283" y="253662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AC609FC-0228-1AC8-027A-232CF7DDF6AE}"/>
              </a:ext>
            </a:extLst>
          </p:cNvPr>
          <p:cNvSpPr/>
          <p:nvPr/>
        </p:nvSpPr>
        <p:spPr>
          <a:xfrm>
            <a:off x="2359445" y="24548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F027CD3-A965-DD52-2BEC-71CBDEDAEADB}"/>
              </a:ext>
            </a:extLst>
          </p:cNvPr>
          <p:cNvSpPr/>
          <p:nvPr/>
        </p:nvSpPr>
        <p:spPr>
          <a:xfrm>
            <a:off x="2304306" y="265303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1B5AA3A-BA52-D580-BD1D-902EC1481828}"/>
              </a:ext>
            </a:extLst>
          </p:cNvPr>
          <p:cNvSpPr/>
          <p:nvPr/>
        </p:nvSpPr>
        <p:spPr>
          <a:xfrm>
            <a:off x="3385677" y="171299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DDBC4BEE-468E-92B4-D81D-A50308F2807F}"/>
              </a:ext>
            </a:extLst>
          </p:cNvPr>
          <p:cNvSpPr/>
          <p:nvPr/>
        </p:nvSpPr>
        <p:spPr>
          <a:xfrm>
            <a:off x="3522289" y="203761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56BDF01-B0A7-A713-093D-58B12527F18A}"/>
              </a:ext>
            </a:extLst>
          </p:cNvPr>
          <p:cNvSpPr/>
          <p:nvPr/>
        </p:nvSpPr>
        <p:spPr>
          <a:xfrm>
            <a:off x="3585700" y="182939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791CC6D-54EC-28F8-A0ED-3F811F2DB83E}"/>
              </a:ext>
            </a:extLst>
          </p:cNvPr>
          <p:cNvSpPr/>
          <p:nvPr/>
        </p:nvSpPr>
        <p:spPr>
          <a:xfrm>
            <a:off x="3344816" y="187100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EED473-3AC4-DE5B-3C24-809D794461D9}"/>
              </a:ext>
            </a:extLst>
          </p:cNvPr>
          <p:cNvSpPr/>
          <p:nvPr/>
        </p:nvSpPr>
        <p:spPr>
          <a:xfrm>
            <a:off x="3352332" y="20648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7" name="Rett linje 86">
            <a:extLst>
              <a:ext uri="{FF2B5EF4-FFF2-40B4-BE49-F238E27FC236}">
                <a16:creationId xmlns:a16="http://schemas.microsoft.com/office/drawing/2014/main" id="{A5BA8464-4D85-4FAA-FBD9-E30A5AD4A005}"/>
              </a:ext>
            </a:extLst>
          </p:cNvPr>
          <p:cNvCxnSpPr/>
          <p:nvPr/>
        </p:nvCxnSpPr>
        <p:spPr>
          <a:xfrm>
            <a:off x="4034631" y="1450307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kobling 87">
            <a:extLst>
              <a:ext uri="{FF2B5EF4-FFF2-40B4-BE49-F238E27FC236}">
                <a16:creationId xmlns:a16="http://schemas.microsoft.com/office/drawing/2014/main" id="{AF20A5A1-76D8-99B9-330B-7201E5A16B35}"/>
              </a:ext>
            </a:extLst>
          </p:cNvPr>
          <p:cNvCxnSpPr/>
          <p:nvPr/>
        </p:nvCxnSpPr>
        <p:spPr>
          <a:xfrm>
            <a:off x="4034631" y="3784433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10329C55-9E47-CA8C-C777-156BC272C913}"/>
              </a:ext>
            </a:extLst>
          </p:cNvPr>
          <p:cNvSpPr txBox="1"/>
          <p:nvPr/>
        </p:nvSpPr>
        <p:spPr>
          <a:xfrm>
            <a:off x="3890200" y="10809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F22F7597-8EF0-70E8-448A-CE7DEBF3F2E1}"/>
              </a:ext>
            </a:extLst>
          </p:cNvPr>
          <p:cNvSpPr txBox="1"/>
          <p:nvPr/>
        </p:nvSpPr>
        <p:spPr>
          <a:xfrm>
            <a:off x="6935771" y="359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AEA2F05-242E-865C-2A7D-5DD522277898}"/>
              </a:ext>
            </a:extLst>
          </p:cNvPr>
          <p:cNvSpPr/>
          <p:nvPr/>
        </p:nvSpPr>
        <p:spPr>
          <a:xfrm>
            <a:off x="4265240" y="20117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1CC1A17-6D96-649B-649F-275C89F1A9A5}"/>
              </a:ext>
            </a:extLst>
          </p:cNvPr>
          <p:cNvSpPr/>
          <p:nvPr/>
        </p:nvSpPr>
        <p:spPr>
          <a:xfrm>
            <a:off x="4381297" y="22594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6557EB07-A2B1-9021-24D0-C7379DC8D620}"/>
              </a:ext>
            </a:extLst>
          </p:cNvPr>
          <p:cNvSpPr/>
          <p:nvPr/>
        </p:nvSpPr>
        <p:spPr>
          <a:xfrm>
            <a:off x="4507124" y="242325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94986D61-DA04-96C6-BE8D-66140C94F098}"/>
              </a:ext>
            </a:extLst>
          </p:cNvPr>
          <p:cNvSpPr/>
          <p:nvPr/>
        </p:nvSpPr>
        <p:spPr>
          <a:xfrm>
            <a:off x="4581320" y="263289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C83850B-9929-0D40-0404-E598A5F7B5C6}"/>
              </a:ext>
            </a:extLst>
          </p:cNvPr>
          <p:cNvSpPr/>
          <p:nvPr/>
        </p:nvSpPr>
        <p:spPr>
          <a:xfrm>
            <a:off x="4741490" y="289810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483E5587-4AF0-40ED-54CD-2074BDFCDB9D}"/>
              </a:ext>
            </a:extLst>
          </p:cNvPr>
          <p:cNvSpPr/>
          <p:nvPr/>
        </p:nvSpPr>
        <p:spPr>
          <a:xfrm>
            <a:off x="4941515" y="310384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8BA818D-1B79-BA52-5A52-375B863947A8}"/>
              </a:ext>
            </a:extLst>
          </p:cNvPr>
          <p:cNvSpPr/>
          <p:nvPr/>
        </p:nvSpPr>
        <p:spPr>
          <a:xfrm>
            <a:off x="5201451" y="31387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2233D29-AFF6-EBB0-89F9-B2BD29DC5DA3}"/>
              </a:ext>
            </a:extLst>
          </p:cNvPr>
          <p:cNvSpPr/>
          <p:nvPr/>
        </p:nvSpPr>
        <p:spPr>
          <a:xfrm>
            <a:off x="5511013" y="297620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05646A2D-745E-9A7C-08C9-836A2B003423}"/>
              </a:ext>
            </a:extLst>
          </p:cNvPr>
          <p:cNvSpPr/>
          <p:nvPr/>
        </p:nvSpPr>
        <p:spPr>
          <a:xfrm>
            <a:off x="5706274" y="267861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D976AF3-4C5E-3AFF-5E04-449EB23E6D90}"/>
              </a:ext>
            </a:extLst>
          </p:cNvPr>
          <p:cNvSpPr/>
          <p:nvPr/>
        </p:nvSpPr>
        <p:spPr>
          <a:xfrm>
            <a:off x="5836865" y="2426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4169D83-DA2E-590B-010F-FC20170A9C19}"/>
              </a:ext>
            </a:extLst>
          </p:cNvPr>
          <p:cNvSpPr/>
          <p:nvPr/>
        </p:nvSpPr>
        <p:spPr>
          <a:xfrm>
            <a:off x="5960690" y="21080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B1CD991-9822-156D-2EA3-52C8AAEC0A59}"/>
              </a:ext>
            </a:extLst>
          </p:cNvPr>
          <p:cNvSpPr/>
          <p:nvPr/>
        </p:nvSpPr>
        <p:spPr>
          <a:xfrm>
            <a:off x="6081006" y="183531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1E1E13C-871B-7E05-F405-BD9AB01DD52E}"/>
              </a:ext>
            </a:extLst>
          </p:cNvPr>
          <p:cNvSpPr/>
          <p:nvPr/>
        </p:nvSpPr>
        <p:spPr>
          <a:xfrm>
            <a:off x="6362751" y="172302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A29DEA9-CAC0-91B4-4F70-8BCDF7590FE2}"/>
              </a:ext>
            </a:extLst>
          </p:cNvPr>
          <p:cNvSpPr/>
          <p:nvPr/>
        </p:nvSpPr>
        <p:spPr>
          <a:xfrm>
            <a:off x="6499363" y="204764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7640A6C-5390-534B-14D9-913B65BFD398}"/>
              </a:ext>
            </a:extLst>
          </p:cNvPr>
          <p:cNvSpPr/>
          <p:nvPr/>
        </p:nvSpPr>
        <p:spPr>
          <a:xfrm>
            <a:off x="6562774" y="183942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039063B1-97C7-5DEB-69CC-C9CD1C0F5B36}"/>
              </a:ext>
            </a:extLst>
          </p:cNvPr>
          <p:cNvSpPr/>
          <p:nvPr/>
        </p:nvSpPr>
        <p:spPr>
          <a:xfrm>
            <a:off x="6321890" y="188103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9959EACA-A0F1-11E7-ED56-7572A61AE6C3}"/>
              </a:ext>
            </a:extLst>
          </p:cNvPr>
          <p:cNvSpPr/>
          <p:nvPr/>
        </p:nvSpPr>
        <p:spPr>
          <a:xfrm>
            <a:off x="5672183" y="2541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C398379-994E-FEA8-1431-8FF1B19D721E}"/>
              </a:ext>
            </a:extLst>
          </p:cNvPr>
          <p:cNvSpPr/>
          <p:nvPr/>
        </p:nvSpPr>
        <p:spPr>
          <a:xfrm>
            <a:off x="5792499" y="226896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D10EBF44-ECD4-A2F8-B297-D712FAED1C55}"/>
              </a:ext>
            </a:extLst>
          </p:cNvPr>
          <p:cNvSpPr/>
          <p:nvPr/>
        </p:nvSpPr>
        <p:spPr>
          <a:xfrm>
            <a:off x="6074244" y="215666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F95444A-FE49-0F84-02C4-2067B324B572}"/>
              </a:ext>
            </a:extLst>
          </p:cNvPr>
          <p:cNvSpPr/>
          <p:nvPr/>
        </p:nvSpPr>
        <p:spPr>
          <a:xfrm>
            <a:off x="6329406" y="20748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8BDECAE-21D3-078A-1AA9-AE65868D8DA4}"/>
              </a:ext>
            </a:extLst>
          </p:cNvPr>
          <p:cNvSpPr/>
          <p:nvPr/>
        </p:nvSpPr>
        <p:spPr>
          <a:xfrm>
            <a:off x="6145048" y="201134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EB79171-2D6D-B9EA-42F0-29A6834949FE}"/>
              </a:ext>
            </a:extLst>
          </p:cNvPr>
          <p:cNvSpPr/>
          <p:nvPr/>
        </p:nvSpPr>
        <p:spPr>
          <a:xfrm>
            <a:off x="6033383" y="231468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F8CA101A-1F81-D7F3-0FD4-A2DB6C913AC6}"/>
              </a:ext>
            </a:extLst>
          </p:cNvPr>
          <p:cNvSpPr/>
          <p:nvPr/>
        </p:nvSpPr>
        <p:spPr>
          <a:xfrm>
            <a:off x="4893892" y="314613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A86D99-3F8B-4C46-F1F1-B6EF558D808F}"/>
              </a:ext>
            </a:extLst>
          </p:cNvPr>
          <p:cNvSpPr/>
          <p:nvPr/>
        </p:nvSpPr>
        <p:spPr>
          <a:xfrm>
            <a:off x="5014208" y="28734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8FDA541-45F3-4BCA-A309-FD8BE1C4B52A}"/>
              </a:ext>
            </a:extLst>
          </p:cNvPr>
          <p:cNvSpPr/>
          <p:nvPr/>
        </p:nvSpPr>
        <p:spPr>
          <a:xfrm>
            <a:off x="5295953" y="276112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9FA9E23-FAC9-B6B4-27DB-40EC68E34FE9}"/>
              </a:ext>
            </a:extLst>
          </p:cNvPr>
          <p:cNvSpPr/>
          <p:nvPr/>
        </p:nvSpPr>
        <p:spPr>
          <a:xfrm>
            <a:off x="5551115" y="267930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19FD8A5-59F2-0BA7-15CE-8A86D2E487E7}"/>
              </a:ext>
            </a:extLst>
          </p:cNvPr>
          <p:cNvSpPr/>
          <p:nvPr/>
        </p:nvSpPr>
        <p:spPr>
          <a:xfrm>
            <a:off x="5495976" y="28775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2DF3586D-9ED1-2E6E-CE06-8F0898F43174}"/>
              </a:ext>
            </a:extLst>
          </p:cNvPr>
          <p:cNvSpPr/>
          <p:nvPr/>
        </p:nvSpPr>
        <p:spPr>
          <a:xfrm>
            <a:off x="5255092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8B39BABA-83A3-6C07-A5E4-2AABBEA2C1CC}"/>
              </a:ext>
            </a:extLst>
          </p:cNvPr>
          <p:cNvSpPr/>
          <p:nvPr/>
        </p:nvSpPr>
        <p:spPr>
          <a:xfrm>
            <a:off x="4425410" y="188340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BD4BF1C4-D446-ACA0-E70C-FC56327F66F5}"/>
              </a:ext>
            </a:extLst>
          </p:cNvPr>
          <p:cNvSpPr/>
          <p:nvPr/>
        </p:nvSpPr>
        <p:spPr>
          <a:xfrm>
            <a:off x="4541467" y="21310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4F43119A-F112-D561-B43F-CF13861F8017}"/>
              </a:ext>
            </a:extLst>
          </p:cNvPr>
          <p:cNvSpPr/>
          <p:nvPr/>
        </p:nvSpPr>
        <p:spPr>
          <a:xfrm>
            <a:off x="4667294" y="229488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AF91C232-D697-A0B7-0DBB-50D9DCDB0750}"/>
              </a:ext>
            </a:extLst>
          </p:cNvPr>
          <p:cNvSpPr/>
          <p:nvPr/>
        </p:nvSpPr>
        <p:spPr>
          <a:xfrm>
            <a:off x="4741490" y="250452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BE21BEF2-B56D-1149-7B4C-6BCB197DB484}"/>
              </a:ext>
            </a:extLst>
          </p:cNvPr>
          <p:cNvSpPr/>
          <p:nvPr/>
        </p:nvSpPr>
        <p:spPr>
          <a:xfrm>
            <a:off x="4901660" y="276973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D6CBA22-E94C-3A99-49A9-03F95992AE66}"/>
              </a:ext>
            </a:extLst>
          </p:cNvPr>
          <p:cNvSpPr/>
          <p:nvPr/>
        </p:nvSpPr>
        <p:spPr>
          <a:xfrm>
            <a:off x="4554501" y="223854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3951C06F-2450-148A-9390-C8D7F161FB5B}"/>
              </a:ext>
            </a:extLst>
          </p:cNvPr>
          <p:cNvSpPr/>
          <p:nvPr/>
        </p:nvSpPr>
        <p:spPr>
          <a:xfrm>
            <a:off x="4628697" y="244818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C953F8A-F44C-9237-0F60-BA54BD4999FF}"/>
              </a:ext>
            </a:extLst>
          </p:cNvPr>
          <p:cNvSpPr/>
          <p:nvPr/>
        </p:nvSpPr>
        <p:spPr>
          <a:xfrm>
            <a:off x="4788867" y="271339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801C5FD-4BC6-5824-E2F7-AA9F58CC7BDF}"/>
              </a:ext>
            </a:extLst>
          </p:cNvPr>
          <p:cNvSpPr/>
          <p:nvPr/>
        </p:nvSpPr>
        <p:spPr>
          <a:xfrm>
            <a:off x="4988892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EAC88F3E-D458-9C7A-E532-99D7CB4B7CDB}"/>
              </a:ext>
            </a:extLst>
          </p:cNvPr>
          <p:cNvSpPr/>
          <p:nvPr/>
        </p:nvSpPr>
        <p:spPr>
          <a:xfrm>
            <a:off x="5061585" y="268870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35BCF30F-BCBC-C576-E59E-A60A9E4F378F}"/>
              </a:ext>
            </a:extLst>
          </p:cNvPr>
          <p:cNvSpPr/>
          <p:nvPr/>
        </p:nvSpPr>
        <p:spPr>
          <a:xfrm>
            <a:off x="4788867" y="23198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CFF68E3-11E4-7F32-DC6E-252885D43AD0}"/>
              </a:ext>
            </a:extLst>
          </p:cNvPr>
          <p:cNvSpPr/>
          <p:nvPr/>
        </p:nvSpPr>
        <p:spPr>
          <a:xfrm>
            <a:off x="4949037" y="25850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D239D95-8F0A-ACDB-4716-A60C621B8FB5}"/>
              </a:ext>
            </a:extLst>
          </p:cNvPr>
          <p:cNvSpPr/>
          <p:nvPr/>
        </p:nvSpPr>
        <p:spPr>
          <a:xfrm>
            <a:off x="5624560" y="27517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F8C7D5F-AE47-EEB6-72C9-CE812BD35446}"/>
              </a:ext>
            </a:extLst>
          </p:cNvPr>
          <p:cNvSpPr/>
          <p:nvPr/>
        </p:nvSpPr>
        <p:spPr>
          <a:xfrm>
            <a:off x="5819821" y="245411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B5D7231-513F-1713-6BFF-89E79F74C18C}"/>
              </a:ext>
            </a:extLst>
          </p:cNvPr>
          <p:cNvSpPr/>
          <p:nvPr/>
        </p:nvSpPr>
        <p:spPr>
          <a:xfrm>
            <a:off x="5409500" y="253662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3C922B8A-F2D7-A38D-53BF-47DDEC66D088}"/>
              </a:ext>
            </a:extLst>
          </p:cNvPr>
          <p:cNvSpPr/>
          <p:nvPr/>
        </p:nvSpPr>
        <p:spPr>
          <a:xfrm>
            <a:off x="5664662" y="24548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3D573185-4D58-2C64-CEC6-1954B007A6B3}"/>
              </a:ext>
            </a:extLst>
          </p:cNvPr>
          <p:cNvSpPr/>
          <p:nvPr/>
        </p:nvSpPr>
        <p:spPr>
          <a:xfrm>
            <a:off x="5609523" y="265303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02CF9128-01AE-9B2C-4A44-E84F72497418}"/>
              </a:ext>
            </a:extLst>
          </p:cNvPr>
          <p:cNvSpPr/>
          <p:nvPr/>
        </p:nvSpPr>
        <p:spPr>
          <a:xfrm>
            <a:off x="6690894" y="171299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E428936-CD91-4300-97B7-2054EA85DCB2}"/>
              </a:ext>
            </a:extLst>
          </p:cNvPr>
          <p:cNvSpPr/>
          <p:nvPr/>
        </p:nvSpPr>
        <p:spPr>
          <a:xfrm>
            <a:off x="6827506" y="203761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195869EB-6C20-E4C3-5C83-8892FE4CC800}"/>
              </a:ext>
            </a:extLst>
          </p:cNvPr>
          <p:cNvSpPr/>
          <p:nvPr/>
        </p:nvSpPr>
        <p:spPr>
          <a:xfrm>
            <a:off x="6890917" y="182939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1DC9DEAA-871A-2905-F39C-02035C0AB459}"/>
              </a:ext>
            </a:extLst>
          </p:cNvPr>
          <p:cNvSpPr/>
          <p:nvPr/>
        </p:nvSpPr>
        <p:spPr>
          <a:xfrm>
            <a:off x="6650033" y="187100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443C0E9D-6122-565E-901F-3B682B5A8046}"/>
              </a:ext>
            </a:extLst>
          </p:cNvPr>
          <p:cNvSpPr/>
          <p:nvPr/>
        </p:nvSpPr>
        <p:spPr>
          <a:xfrm>
            <a:off x="6657549" y="20648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1" name="Rett linje 140">
            <a:extLst>
              <a:ext uri="{FF2B5EF4-FFF2-40B4-BE49-F238E27FC236}">
                <a16:creationId xmlns:a16="http://schemas.microsoft.com/office/drawing/2014/main" id="{AAC5610D-E9E4-6187-7E3B-0569DA5CD2EA}"/>
              </a:ext>
            </a:extLst>
          </p:cNvPr>
          <p:cNvCxnSpPr/>
          <p:nvPr/>
        </p:nvCxnSpPr>
        <p:spPr>
          <a:xfrm>
            <a:off x="7281445" y="1450307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tt pilkobling 141">
            <a:extLst>
              <a:ext uri="{FF2B5EF4-FFF2-40B4-BE49-F238E27FC236}">
                <a16:creationId xmlns:a16="http://schemas.microsoft.com/office/drawing/2014/main" id="{A9B15107-0773-4210-8C1C-EACAF8AE2249}"/>
              </a:ext>
            </a:extLst>
          </p:cNvPr>
          <p:cNvCxnSpPr/>
          <p:nvPr/>
        </p:nvCxnSpPr>
        <p:spPr>
          <a:xfrm>
            <a:off x="7281445" y="3784433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60FBE8E9-83FD-DDDB-6A8C-99D5C11FEE0F}"/>
              </a:ext>
            </a:extLst>
          </p:cNvPr>
          <p:cNvSpPr txBox="1"/>
          <p:nvPr/>
        </p:nvSpPr>
        <p:spPr>
          <a:xfrm>
            <a:off x="7137014" y="10809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144" name="TekstSylinder 143">
            <a:extLst>
              <a:ext uri="{FF2B5EF4-FFF2-40B4-BE49-F238E27FC236}">
                <a16:creationId xmlns:a16="http://schemas.microsoft.com/office/drawing/2014/main" id="{2FB950F7-2E38-A456-3162-1E04E0AD8C2B}"/>
              </a:ext>
            </a:extLst>
          </p:cNvPr>
          <p:cNvSpPr txBox="1"/>
          <p:nvPr/>
        </p:nvSpPr>
        <p:spPr>
          <a:xfrm>
            <a:off x="10182585" y="359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E178775E-FD18-053F-93C1-1FA0FE241E34}"/>
              </a:ext>
            </a:extLst>
          </p:cNvPr>
          <p:cNvSpPr/>
          <p:nvPr/>
        </p:nvSpPr>
        <p:spPr>
          <a:xfrm>
            <a:off x="7512054" y="20117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006CC2AF-0CDD-A46E-EB44-B68DFAE4C3D0}"/>
              </a:ext>
            </a:extLst>
          </p:cNvPr>
          <p:cNvSpPr/>
          <p:nvPr/>
        </p:nvSpPr>
        <p:spPr>
          <a:xfrm>
            <a:off x="7628111" y="22594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3D8AC02A-B754-CEC7-E96B-E27339CF1D6E}"/>
              </a:ext>
            </a:extLst>
          </p:cNvPr>
          <p:cNvSpPr/>
          <p:nvPr/>
        </p:nvSpPr>
        <p:spPr>
          <a:xfrm>
            <a:off x="7753938" y="242325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206A95DB-2892-74B2-A468-F98BEF86FA48}"/>
              </a:ext>
            </a:extLst>
          </p:cNvPr>
          <p:cNvSpPr/>
          <p:nvPr/>
        </p:nvSpPr>
        <p:spPr>
          <a:xfrm>
            <a:off x="7828134" y="263289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E1D262C-1160-619B-261B-6200DCA37BFC}"/>
              </a:ext>
            </a:extLst>
          </p:cNvPr>
          <p:cNvSpPr/>
          <p:nvPr/>
        </p:nvSpPr>
        <p:spPr>
          <a:xfrm>
            <a:off x="7988304" y="289810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145D639A-3E15-D669-C7EF-C1368C898071}"/>
              </a:ext>
            </a:extLst>
          </p:cNvPr>
          <p:cNvSpPr/>
          <p:nvPr/>
        </p:nvSpPr>
        <p:spPr>
          <a:xfrm>
            <a:off x="8188329" y="310384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50AD6E86-B9CC-14D5-BF64-2D4A578BAABC}"/>
              </a:ext>
            </a:extLst>
          </p:cNvPr>
          <p:cNvSpPr/>
          <p:nvPr/>
        </p:nvSpPr>
        <p:spPr>
          <a:xfrm>
            <a:off x="8448265" y="31387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2D7D12FD-E577-094F-E794-813593E3A38E}"/>
              </a:ext>
            </a:extLst>
          </p:cNvPr>
          <p:cNvSpPr/>
          <p:nvPr/>
        </p:nvSpPr>
        <p:spPr>
          <a:xfrm>
            <a:off x="8757827" y="297620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01B73A50-143A-FE07-47C2-AAEF0C772508}"/>
              </a:ext>
            </a:extLst>
          </p:cNvPr>
          <p:cNvSpPr/>
          <p:nvPr/>
        </p:nvSpPr>
        <p:spPr>
          <a:xfrm>
            <a:off x="8953088" y="267861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A202E502-C669-FBD0-E168-C9684D04081C}"/>
              </a:ext>
            </a:extLst>
          </p:cNvPr>
          <p:cNvSpPr/>
          <p:nvPr/>
        </p:nvSpPr>
        <p:spPr>
          <a:xfrm>
            <a:off x="9083679" y="2426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E3A6DE9-5550-6B32-8129-174C49D799B4}"/>
              </a:ext>
            </a:extLst>
          </p:cNvPr>
          <p:cNvSpPr/>
          <p:nvPr/>
        </p:nvSpPr>
        <p:spPr>
          <a:xfrm>
            <a:off x="9207504" y="21080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C37D32D6-0D1A-3126-FD09-A02023C4E541}"/>
              </a:ext>
            </a:extLst>
          </p:cNvPr>
          <p:cNvSpPr/>
          <p:nvPr/>
        </p:nvSpPr>
        <p:spPr>
          <a:xfrm>
            <a:off x="9327820" y="183531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72FCBB9F-72F0-48B2-8E49-10ED5426A79B}"/>
              </a:ext>
            </a:extLst>
          </p:cNvPr>
          <p:cNvSpPr/>
          <p:nvPr/>
        </p:nvSpPr>
        <p:spPr>
          <a:xfrm>
            <a:off x="9609565" y="172302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26F93BF4-A045-B061-08EC-4D5D8A24CEAB}"/>
              </a:ext>
            </a:extLst>
          </p:cNvPr>
          <p:cNvSpPr/>
          <p:nvPr/>
        </p:nvSpPr>
        <p:spPr>
          <a:xfrm>
            <a:off x="9746177" y="204764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23CC3447-0DA4-BA84-D1B5-435B48E1A98D}"/>
              </a:ext>
            </a:extLst>
          </p:cNvPr>
          <p:cNvSpPr/>
          <p:nvPr/>
        </p:nvSpPr>
        <p:spPr>
          <a:xfrm>
            <a:off x="9809588" y="183942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7B45DDA5-D21F-FD56-D700-5561C72E2C12}"/>
              </a:ext>
            </a:extLst>
          </p:cNvPr>
          <p:cNvSpPr/>
          <p:nvPr/>
        </p:nvSpPr>
        <p:spPr>
          <a:xfrm>
            <a:off x="9568704" y="188103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A7498E5F-5A32-4ADC-FAC8-6D705F13258C}"/>
              </a:ext>
            </a:extLst>
          </p:cNvPr>
          <p:cNvSpPr/>
          <p:nvPr/>
        </p:nvSpPr>
        <p:spPr>
          <a:xfrm>
            <a:off x="8918997" y="25416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798B3D-E318-BAEA-5FFC-548D794F846B}"/>
              </a:ext>
            </a:extLst>
          </p:cNvPr>
          <p:cNvSpPr/>
          <p:nvPr/>
        </p:nvSpPr>
        <p:spPr>
          <a:xfrm>
            <a:off x="9039313" y="226896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465994E9-67C6-552E-D327-19B67A0E854D}"/>
              </a:ext>
            </a:extLst>
          </p:cNvPr>
          <p:cNvSpPr/>
          <p:nvPr/>
        </p:nvSpPr>
        <p:spPr>
          <a:xfrm>
            <a:off x="9321058" y="215666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CC6B1F6D-08B4-DBEA-844F-3CC4BC57A44B}"/>
              </a:ext>
            </a:extLst>
          </p:cNvPr>
          <p:cNvSpPr/>
          <p:nvPr/>
        </p:nvSpPr>
        <p:spPr>
          <a:xfrm>
            <a:off x="9576220" y="20748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6D0D8153-6352-972A-F05D-84BB592A456E}"/>
              </a:ext>
            </a:extLst>
          </p:cNvPr>
          <p:cNvSpPr/>
          <p:nvPr/>
        </p:nvSpPr>
        <p:spPr>
          <a:xfrm>
            <a:off x="9391862" y="201134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C791577-D7AD-B7D0-7AC1-F10CDB7A7B86}"/>
              </a:ext>
            </a:extLst>
          </p:cNvPr>
          <p:cNvSpPr/>
          <p:nvPr/>
        </p:nvSpPr>
        <p:spPr>
          <a:xfrm>
            <a:off x="9280197" y="231468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2E6062AE-C69F-1A4D-3EF2-43688674D41B}"/>
              </a:ext>
            </a:extLst>
          </p:cNvPr>
          <p:cNvSpPr/>
          <p:nvPr/>
        </p:nvSpPr>
        <p:spPr>
          <a:xfrm>
            <a:off x="8140706" y="314613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5D8B8736-11B2-869C-13B3-682BDA5447F0}"/>
              </a:ext>
            </a:extLst>
          </p:cNvPr>
          <p:cNvSpPr/>
          <p:nvPr/>
        </p:nvSpPr>
        <p:spPr>
          <a:xfrm>
            <a:off x="8261022" y="28734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DEC920EE-DC41-61B1-2CA3-9ACC2DA01C4F}"/>
              </a:ext>
            </a:extLst>
          </p:cNvPr>
          <p:cNvSpPr/>
          <p:nvPr/>
        </p:nvSpPr>
        <p:spPr>
          <a:xfrm>
            <a:off x="8542767" y="276112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1A3682B4-ACEE-313E-605E-3919DFD7A457}"/>
              </a:ext>
            </a:extLst>
          </p:cNvPr>
          <p:cNvSpPr/>
          <p:nvPr/>
        </p:nvSpPr>
        <p:spPr>
          <a:xfrm>
            <a:off x="8797929" y="267930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A3EAEC39-CDE3-19BD-43BD-766758D71F93}"/>
              </a:ext>
            </a:extLst>
          </p:cNvPr>
          <p:cNvSpPr/>
          <p:nvPr/>
        </p:nvSpPr>
        <p:spPr>
          <a:xfrm>
            <a:off x="8742790" y="28775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E6F25F85-5996-4EEC-BDAC-46C594A1A064}"/>
              </a:ext>
            </a:extLst>
          </p:cNvPr>
          <p:cNvSpPr/>
          <p:nvPr/>
        </p:nvSpPr>
        <p:spPr>
          <a:xfrm>
            <a:off x="8501906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2C961B15-C6AC-8762-6CFF-D67336861002}"/>
              </a:ext>
            </a:extLst>
          </p:cNvPr>
          <p:cNvSpPr/>
          <p:nvPr/>
        </p:nvSpPr>
        <p:spPr>
          <a:xfrm>
            <a:off x="7672224" y="188340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92EF07A0-6F2A-6FB8-8271-E29792D4FCE6}"/>
              </a:ext>
            </a:extLst>
          </p:cNvPr>
          <p:cNvSpPr/>
          <p:nvPr/>
        </p:nvSpPr>
        <p:spPr>
          <a:xfrm>
            <a:off x="7788281" y="213105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EC924075-7BFE-D8B3-B311-DB4403F0650D}"/>
              </a:ext>
            </a:extLst>
          </p:cNvPr>
          <p:cNvSpPr/>
          <p:nvPr/>
        </p:nvSpPr>
        <p:spPr>
          <a:xfrm>
            <a:off x="7914108" y="229488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EAEF971B-F50C-8718-4234-0793AF1254CD}"/>
              </a:ext>
            </a:extLst>
          </p:cNvPr>
          <p:cNvSpPr/>
          <p:nvPr/>
        </p:nvSpPr>
        <p:spPr>
          <a:xfrm>
            <a:off x="7988304" y="250452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392A1B7-A0AD-743B-B744-42ED5D53C4A2}"/>
              </a:ext>
            </a:extLst>
          </p:cNvPr>
          <p:cNvSpPr/>
          <p:nvPr/>
        </p:nvSpPr>
        <p:spPr>
          <a:xfrm>
            <a:off x="8148474" y="276973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A2517ABA-6912-A2DE-AEDF-EB4B2082F959}"/>
              </a:ext>
            </a:extLst>
          </p:cNvPr>
          <p:cNvSpPr/>
          <p:nvPr/>
        </p:nvSpPr>
        <p:spPr>
          <a:xfrm>
            <a:off x="7801315" y="223854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12473048-13A1-FEB1-2969-A1CA6F88111F}"/>
              </a:ext>
            </a:extLst>
          </p:cNvPr>
          <p:cNvSpPr/>
          <p:nvPr/>
        </p:nvSpPr>
        <p:spPr>
          <a:xfrm>
            <a:off x="7875511" y="244818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76575254-B59F-6E2C-2F0A-27B298DCD0D8}"/>
              </a:ext>
            </a:extLst>
          </p:cNvPr>
          <p:cNvSpPr/>
          <p:nvPr/>
        </p:nvSpPr>
        <p:spPr>
          <a:xfrm>
            <a:off x="8035681" y="271339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DA595076-9510-FF4C-5A78-2508A5890008}"/>
              </a:ext>
            </a:extLst>
          </p:cNvPr>
          <p:cNvSpPr/>
          <p:nvPr/>
        </p:nvSpPr>
        <p:spPr>
          <a:xfrm>
            <a:off x="8235706" y="291913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0CA2CCCC-DAF1-33B9-E994-95A8B3BCE52C}"/>
              </a:ext>
            </a:extLst>
          </p:cNvPr>
          <p:cNvSpPr/>
          <p:nvPr/>
        </p:nvSpPr>
        <p:spPr>
          <a:xfrm>
            <a:off x="8308399" y="268870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4C3CE02E-C6A3-D1E6-7163-A0793C919893}"/>
              </a:ext>
            </a:extLst>
          </p:cNvPr>
          <p:cNvSpPr/>
          <p:nvPr/>
        </p:nvSpPr>
        <p:spPr>
          <a:xfrm>
            <a:off x="8035681" y="23198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F47396A5-B7B4-0DE5-5BBA-546E87800C9D}"/>
              </a:ext>
            </a:extLst>
          </p:cNvPr>
          <p:cNvSpPr/>
          <p:nvPr/>
        </p:nvSpPr>
        <p:spPr>
          <a:xfrm>
            <a:off x="8195851" y="258502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CB0C9C55-75AE-C023-2762-8501ABB72B56}"/>
              </a:ext>
            </a:extLst>
          </p:cNvPr>
          <p:cNvSpPr/>
          <p:nvPr/>
        </p:nvSpPr>
        <p:spPr>
          <a:xfrm>
            <a:off x="8871374" y="27517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2D2DA288-5FC4-68C6-0DB7-5FE052AC534C}"/>
              </a:ext>
            </a:extLst>
          </p:cNvPr>
          <p:cNvSpPr/>
          <p:nvPr/>
        </p:nvSpPr>
        <p:spPr>
          <a:xfrm>
            <a:off x="9066635" y="245411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13F9CC6-6202-2E78-B606-0CC53A75E077}"/>
              </a:ext>
            </a:extLst>
          </p:cNvPr>
          <p:cNvSpPr/>
          <p:nvPr/>
        </p:nvSpPr>
        <p:spPr>
          <a:xfrm>
            <a:off x="8656314" y="253662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140D076F-EF62-9B3F-08B7-C66441C9C80D}"/>
              </a:ext>
            </a:extLst>
          </p:cNvPr>
          <p:cNvSpPr/>
          <p:nvPr/>
        </p:nvSpPr>
        <p:spPr>
          <a:xfrm>
            <a:off x="8911476" y="24548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D77A9187-F993-2594-480E-8302F1F410A0}"/>
              </a:ext>
            </a:extLst>
          </p:cNvPr>
          <p:cNvSpPr/>
          <p:nvPr/>
        </p:nvSpPr>
        <p:spPr>
          <a:xfrm>
            <a:off x="8856337" y="265303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DDBC9A7C-4425-B69C-8AB8-E351DD21E888}"/>
              </a:ext>
            </a:extLst>
          </p:cNvPr>
          <p:cNvSpPr/>
          <p:nvPr/>
        </p:nvSpPr>
        <p:spPr>
          <a:xfrm>
            <a:off x="9937708" y="171299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6D40C08C-F017-091A-52AA-6C5A904A82CA}"/>
              </a:ext>
            </a:extLst>
          </p:cNvPr>
          <p:cNvSpPr/>
          <p:nvPr/>
        </p:nvSpPr>
        <p:spPr>
          <a:xfrm>
            <a:off x="10074320" y="203761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95508F33-55AB-5BD4-4E61-926561D550A9}"/>
              </a:ext>
            </a:extLst>
          </p:cNvPr>
          <p:cNvSpPr/>
          <p:nvPr/>
        </p:nvSpPr>
        <p:spPr>
          <a:xfrm>
            <a:off x="10137731" y="182939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30D1CDE8-8E89-EEE1-3534-CB2A50FA8899}"/>
              </a:ext>
            </a:extLst>
          </p:cNvPr>
          <p:cNvSpPr/>
          <p:nvPr/>
        </p:nvSpPr>
        <p:spPr>
          <a:xfrm>
            <a:off x="9896847" y="187100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3EDF7808-8D7E-7B32-C871-B1EF19435BD4}"/>
              </a:ext>
            </a:extLst>
          </p:cNvPr>
          <p:cNvSpPr/>
          <p:nvPr/>
        </p:nvSpPr>
        <p:spPr>
          <a:xfrm>
            <a:off x="9904363" y="20648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6" name="Rett linje 195">
            <a:extLst>
              <a:ext uri="{FF2B5EF4-FFF2-40B4-BE49-F238E27FC236}">
                <a16:creationId xmlns:a16="http://schemas.microsoft.com/office/drawing/2014/main" id="{98885885-E8A3-FE51-E784-6D6EC604EB0B}"/>
              </a:ext>
            </a:extLst>
          </p:cNvPr>
          <p:cNvCxnSpPr/>
          <p:nvPr/>
        </p:nvCxnSpPr>
        <p:spPr>
          <a:xfrm flipV="1">
            <a:off x="794084" y="1916724"/>
            <a:ext cx="2836470" cy="9813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rihåndsform: figur 196">
            <a:extLst>
              <a:ext uri="{FF2B5EF4-FFF2-40B4-BE49-F238E27FC236}">
                <a16:creationId xmlns:a16="http://schemas.microsoft.com/office/drawing/2014/main" id="{3501AF9A-D9D1-8C6D-3189-01AE7782F7C9}"/>
              </a:ext>
            </a:extLst>
          </p:cNvPr>
          <p:cNvSpPr/>
          <p:nvPr/>
        </p:nvSpPr>
        <p:spPr>
          <a:xfrm>
            <a:off x="4381500" y="1838126"/>
            <a:ext cx="2562225" cy="1189606"/>
          </a:xfrm>
          <a:custGeom>
            <a:avLst/>
            <a:gdLst>
              <a:gd name="connsiteX0" fmla="*/ 0 w 2562225"/>
              <a:gd name="connsiteY0" fmla="*/ 219274 h 1189606"/>
              <a:gd name="connsiteX1" fmla="*/ 314325 w 2562225"/>
              <a:gd name="connsiteY1" fmla="*/ 743149 h 1189606"/>
              <a:gd name="connsiteX2" fmla="*/ 619125 w 2562225"/>
              <a:gd name="connsiteY2" fmla="*/ 1114624 h 1189606"/>
              <a:gd name="connsiteX3" fmla="*/ 962025 w 2562225"/>
              <a:gd name="connsiteY3" fmla="*/ 1133674 h 1189606"/>
              <a:gd name="connsiteX4" fmla="*/ 1504950 w 2562225"/>
              <a:gd name="connsiteY4" fmla="*/ 505024 h 1189606"/>
              <a:gd name="connsiteX5" fmla="*/ 1990725 w 2562225"/>
              <a:gd name="connsiteY5" fmla="*/ 76399 h 1189606"/>
              <a:gd name="connsiteX6" fmla="*/ 2562225 w 2562225"/>
              <a:gd name="connsiteY6" fmla="*/ 199 h 1189606"/>
              <a:gd name="connsiteX7" fmla="*/ 2562225 w 2562225"/>
              <a:gd name="connsiteY7" fmla="*/ 199 h 118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225" h="1189606">
                <a:moveTo>
                  <a:pt x="0" y="219274"/>
                </a:moveTo>
                <a:cubicBezTo>
                  <a:pt x="105569" y="406599"/>
                  <a:pt x="211138" y="593924"/>
                  <a:pt x="314325" y="743149"/>
                </a:cubicBezTo>
                <a:cubicBezTo>
                  <a:pt x="417512" y="892374"/>
                  <a:pt x="511175" y="1049537"/>
                  <a:pt x="619125" y="1114624"/>
                </a:cubicBezTo>
                <a:cubicBezTo>
                  <a:pt x="727075" y="1179711"/>
                  <a:pt x="814388" y="1235274"/>
                  <a:pt x="962025" y="1133674"/>
                </a:cubicBezTo>
                <a:cubicBezTo>
                  <a:pt x="1109662" y="1032074"/>
                  <a:pt x="1333500" y="681237"/>
                  <a:pt x="1504950" y="505024"/>
                </a:cubicBezTo>
                <a:cubicBezTo>
                  <a:pt x="1676400" y="328812"/>
                  <a:pt x="1814513" y="160536"/>
                  <a:pt x="1990725" y="76399"/>
                </a:cubicBezTo>
                <a:cubicBezTo>
                  <a:pt x="2166937" y="-7738"/>
                  <a:pt x="2562225" y="199"/>
                  <a:pt x="2562225" y="199"/>
                </a:cubicBezTo>
                <a:lnTo>
                  <a:pt x="2562225" y="199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Frihåndsform: figur 197">
            <a:extLst>
              <a:ext uri="{FF2B5EF4-FFF2-40B4-BE49-F238E27FC236}">
                <a16:creationId xmlns:a16="http://schemas.microsoft.com/office/drawing/2014/main" id="{F25CD2AC-1272-B92D-6987-67BB0921F849}"/>
              </a:ext>
            </a:extLst>
          </p:cNvPr>
          <p:cNvSpPr/>
          <p:nvPr/>
        </p:nvSpPr>
        <p:spPr>
          <a:xfrm>
            <a:off x="7553325" y="1704966"/>
            <a:ext cx="2620916" cy="1478823"/>
          </a:xfrm>
          <a:custGeom>
            <a:avLst/>
            <a:gdLst>
              <a:gd name="connsiteX0" fmla="*/ 0 w 2620916"/>
              <a:gd name="connsiteY0" fmla="*/ 342909 h 1478823"/>
              <a:gd name="connsiteX1" fmla="*/ 285750 w 2620916"/>
              <a:gd name="connsiteY1" fmla="*/ 457209 h 1478823"/>
              <a:gd name="connsiteX2" fmla="*/ 200025 w 2620916"/>
              <a:gd name="connsiteY2" fmla="*/ 733434 h 1478823"/>
              <a:gd name="connsiteX3" fmla="*/ 381000 w 2620916"/>
              <a:gd name="connsiteY3" fmla="*/ 790584 h 1478823"/>
              <a:gd name="connsiteX4" fmla="*/ 523875 w 2620916"/>
              <a:gd name="connsiteY4" fmla="*/ 876309 h 1478823"/>
              <a:gd name="connsiteX5" fmla="*/ 457200 w 2620916"/>
              <a:gd name="connsiteY5" fmla="*/ 1085859 h 1478823"/>
              <a:gd name="connsiteX6" fmla="*/ 447675 w 2620916"/>
              <a:gd name="connsiteY6" fmla="*/ 1276359 h 1478823"/>
              <a:gd name="connsiteX7" fmla="*/ 704850 w 2620916"/>
              <a:gd name="connsiteY7" fmla="*/ 1190634 h 1478823"/>
              <a:gd name="connsiteX8" fmla="*/ 819150 w 2620916"/>
              <a:gd name="connsiteY8" fmla="*/ 1295409 h 1478823"/>
              <a:gd name="connsiteX9" fmla="*/ 933450 w 2620916"/>
              <a:gd name="connsiteY9" fmla="*/ 1476384 h 1478823"/>
              <a:gd name="connsiteX10" fmla="*/ 1038225 w 2620916"/>
              <a:gd name="connsiteY10" fmla="*/ 1152534 h 1478823"/>
              <a:gd name="connsiteX11" fmla="*/ 1171575 w 2620916"/>
              <a:gd name="connsiteY11" fmla="*/ 1133484 h 1478823"/>
              <a:gd name="connsiteX12" fmla="*/ 1238250 w 2620916"/>
              <a:gd name="connsiteY12" fmla="*/ 1247784 h 1478823"/>
              <a:gd name="connsiteX13" fmla="*/ 1333500 w 2620916"/>
              <a:gd name="connsiteY13" fmla="*/ 1047759 h 1478823"/>
              <a:gd name="connsiteX14" fmla="*/ 1276350 w 2620916"/>
              <a:gd name="connsiteY14" fmla="*/ 876309 h 1478823"/>
              <a:gd name="connsiteX15" fmla="*/ 1457325 w 2620916"/>
              <a:gd name="connsiteY15" fmla="*/ 762009 h 1478823"/>
              <a:gd name="connsiteX16" fmla="*/ 1638300 w 2620916"/>
              <a:gd name="connsiteY16" fmla="*/ 523884 h 1478823"/>
              <a:gd name="connsiteX17" fmla="*/ 1647825 w 2620916"/>
              <a:gd name="connsiteY17" fmla="*/ 409584 h 1478823"/>
              <a:gd name="connsiteX18" fmla="*/ 1895475 w 2620916"/>
              <a:gd name="connsiteY18" fmla="*/ 400059 h 1478823"/>
              <a:gd name="connsiteX19" fmla="*/ 1924050 w 2620916"/>
              <a:gd name="connsiteY19" fmla="*/ 257184 h 1478823"/>
              <a:gd name="connsiteX20" fmla="*/ 2085975 w 2620916"/>
              <a:gd name="connsiteY20" fmla="*/ 9 h 1478823"/>
              <a:gd name="connsiteX21" fmla="*/ 2133600 w 2620916"/>
              <a:gd name="connsiteY21" fmla="*/ 266709 h 1478823"/>
              <a:gd name="connsiteX22" fmla="*/ 2409825 w 2620916"/>
              <a:gd name="connsiteY22" fmla="*/ 171459 h 1478823"/>
              <a:gd name="connsiteX23" fmla="*/ 2428875 w 2620916"/>
              <a:gd name="connsiteY23" fmla="*/ 104784 h 1478823"/>
              <a:gd name="connsiteX24" fmla="*/ 2581275 w 2620916"/>
              <a:gd name="connsiteY24" fmla="*/ 114309 h 1478823"/>
              <a:gd name="connsiteX25" fmla="*/ 2619375 w 2620916"/>
              <a:gd name="connsiteY25" fmla="*/ 295284 h 1478823"/>
              <a:gd name="connsiteX26" fmla="*/ 2609850 w 2620916"/>
              <a:gd name="connsiteY26" fmla="*/ 314334 h 14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20916" h="1478823">
                <a:moveTo>
                  <a:pt x="0" y="342909"/>
                </a:moveTo>
                <a:cubicBezTo>
                  <a:pt x="126206" y="367515"/>
                  <a:pt x="252412" y="392121"/>
                  <a:pt x="285750" y="457209"/>
                </a:cubicBezTo>
                <a:cubicBezTo>
                  <a:pt x="319088" y="522297"/>
                  <a:pt x="184150" y="677872"/>
                  <a:pt x="200025" y="733434"/>
                </a:cubicBezTo>
                <a:cubicBezTo>
                  <a:pt x="215900" y="788996"/>
                  <a:pt x="327025" y="766772"/>
                  <a:pt x="381000" y="790584"/>
                </a:cubicBezTo>
                <a:cubicBezTo>
                  <a:pt x="434975" y="814396"/>
                  <a:pt x="511175" y="827097"/>
                  <a:pt x="523875" y="876309"/>
                </a:cubicBezTo>
                <a:cubicBezTo>
                  <a:pt x="536575" y="925521"/>
                  <a:pt x="469900" y="1019184"/>
                  <a:pt x="457200" y="1085859"/>
                </a:cubicBezTo>
                <a:cubicBezTo>
                  <a:pt x="444500" y="1152534"/>
                  <a:pt x="406400" y="1258897"/>
                  <a:pt x="447675" y="1276359"/>
                </a:cubicBezTo>
                <a:cubicBezTo>
                  <a:pt x="488950" y="1293822"/>
                  <a:pt x="642937" y="1187459"/>
                  <a:pt x="704850" y="1190634"/>
                </a:cubicBezTo>
                <a:cubicBezTo>
                  <a:pt x="766763" y="1193809"/>
                  <a:pt x="781050" y="1247784"/>
                  <a:pt x="819150" y="1295409"/>
                </a:cubicBezTo>
                <a:cubicBezTo>
                  <a:pt x="857250" y="1343034"/>
                  <a:pt x="896938" y="1500196"/>
                  <a:pt x="933450" y="1476384"/>
                </a:cubicBezTo>
                <a:cubicBezTo>
                  <a:pt x="969962" y="1452572"/>
                  <a:pt x="998538" y="1209684"/>
                  <a:pt x="1038225" y="1152534"/>
                </a:cubicBezTo>
                <a:cubicBezTo>
                  <a:pt x="1077913" y="1095384"/>
                  <a:pt x="1138238" y="1117609"/>
                  <a:pt x="1171575" y="1133484"/>
                </a:cubicBezTo>
                <a:cubicBezTo>
                  <a:pt x="1204912" y="1149359"/>
                  <a:pt x="1211263" y="1262072"/>
                  <a:pt x="1238250" y="1247784"/>
                </a:cubicBezTo>
                <a:cubicBezTo>
                  <a:pt x="1265238" y="1233497"/>
                  <a:pt x="1327150" y="1109672"/>
                  <a:pt x="1333500" y="1047759"/>
                </a:cubicBezTo>
                <a:cubicBezTo>
                  <a:pt x="1339850" y="985847"/>
                  <a:pt x="1255713" y="923934"/>
                  <a:pt x="1276350" y="876309"/>
                </a:cubicBezTo>
                <a:cubicBezTo>
                  <a:pt x="1296988" y="828684"/>
                  <a:pt x="1397000" y="820746"/>
                  <a:pt x="1457325" y="762009"/>
                </a:cubicBezTo>
                <a:cubicBezTo>
                  <a:pt x="1517650" y="703272"/>
                  <a:pt x="1606550" y="582621"/>
                  <a:pt x="1638300" y="523884"/>
                </a:cubicBezTo>
                <a:cubicBezTo>
                  <a:pt x="1670050" y="465147"/>
                  <a:pt x="1604963" y="430221"/>
                  <a:pt x="1647825" y="409584"/>
                </a:cubicBezTo>
                <a:cubicBezTo>
                  <a:pt x="1690687" y="388947"/>
                  <a:pt x="1849438" y="425459"/>
                  <a:pt x="1895475" y="400059"/>
                </a:cubicBezTo>
                <a:cubicBezTo>
                  <a:pt x="1941512" y="374659"/>
                  <a:pt x="1892300" y="323859"/>
                  <a:pt x="1924050" y="257184"/>
                </a:cubicBezTo>
                <a:cubicBezTo>
                  <a:pt x="1955800" y="190509"/>
                  <a:pt x="2051050" y="-1579"/>
                  <a:pt x="2085975" y="9"/>
                </a:cubicBezTo>
                <a:cubicBezTo>
                  <a:pt x="2120900" y="1597"/>
                  <a:pt x="2079625" y="238134"/>
                  <a:pt x="2133600" y="266709"/>
                </a:cubicBezTo>
                <a:cubicBezTo>
                  <a:pt x="2187575" y="295284"/>
                  <a:pt x="2360613" y="198446"/>
                  <a:pt x="2409825" y="171459"/>
                </a:cubicBezTo>
                <a:cubicBezTo>
                  <a:pt x="2459037" y="144472"/>
                  <a:pt x="2400300" y="114309"/>
                  <a:pt x="2428875" y="104784"/>
                </a:cubicBezTo>
                <a:cubicBezTo>
                  <a:pt x="2457450" y="95259"/>
                  <a:pt x="2549525" y="82559"/>
                  <a:pt x="2581275" y="114309"/>
                </a:cubicBezTo>
                <a:cubicBezTo>
                  <a:pt x="2613025" y="146059"/>
                  <a:pt x="2619375" y="295284"/>
                  <a:pt x="2619375" y="295284"/>
                </a:cubicBezTo>
                <a:cubicBezTo>
                  <a:pt x="2624137" y="328621"/>
                  <a:pt x="2616993" y="321477"/>
                  <a:pt x="2609850" y="314334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TekstSylinder 198">
            <a:extLst>
              <a:ext uri="{FF2B5EF4-FFF2-40B4-BE49-F238E27FC236}">
                <a16:creationId xmlns:a16="http://schemas.microsoft.com/office/drawing/2014/main" id="{2972AEDF-142D-DF7D-7677-6ADA5CF43042}"/>
              </a:ext>
            </a:extLst>
          </p:cNvPr>
          <p:cNvSpPr txBox="1"/>
          <p:nvPr/>
        </p:nvSpPr>
        <p:spPr>
          <a:xfrm>
            <a:off x="1752511" y="38861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Underfit</a:t>
            </a:r>
            <a:endParaRPr lang="nb-NO" dirty="0"/>
          </a:p>
        </p:txBody>
      </p:sp>
      <p:sp>
        <p:nvSpPr>
          <p:cNvPr id="200" name="TekstSylinder 199">
            <a:extLst>
              <a:ext uri="{FF2B5EF4-FFF2-40B4-BE49-F238E27FC236}">
                <a16:creationId xmlns:a16="http://schemas.microsoft.com/office/drawing/2014/main" id="{138FDA1C-5087-0894-72C0-449A3D467A3E}"/>
              </a:ext>
            </a:extLst>
          </p:cNvPr>
          <p:cNvSpPr txBox="1"/>
          <p:nvPr/>
        </p:nvSpPr>
        <p:spPr>
          <a:xfrm>
            <a:off x="5283672" y="3887451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Good </a:t>
            </a:r>
            <a:r>
              <a:rPr lang="nb-NO" dirty="0" err="1"/>
              <a:t>fit</a:t>
            </a:r>
            <a:endParaRPr lang="nb-NO" dirty="0"/>
          </a:p>
          <a:p>
            <a:r>
              <a:rPr lang="nb-NO" dirty="0"/>
              <a:t>(robust)</a:t>
            </a:r>
          </a:p>
        </p:txBody>
      </p:sp>
      <p:sp>
        <p:nvSpPr>
          <p:cNvPr id="201" name="TekstSylinder 200">
            <a:extLst>
              <a:ext uri="{FF2B5EF4-FFF2-40B4-BE49-F238E27FC236}">
                <a16:creationId xmlns:a16="http://schemas.microsoft.com/office/drawing/2014/main" id="{49541B1C-DFDA-6AB2-C7A9-B99109A0E64D}"/>
              </a:ext>
            </a:extLst>
          </p:cNvPr>
          <p:cNvSpPr txBox="1"/>
          <p:nvPr/>
        </p:nvSpPr>
        <p:spPr>
          <a:xfrm>
            <a:off x="8621891" y="3841284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Overfit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783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2022-07-11T11:49:48Z</dcterms:created>
  <dcterms:modified xsi:type="dcterms:W3CDTF">2022-07-11T11:58:40Z</dcterms:modified>
</cp:coreProperties>
</file>