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>
        <p:scale>
          <a:sx n="150" d="100"/>
          <a:sy n="150" d="100"/>
        </p:scale>
        <p:origin x="-1668" y="-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ls Kvilvang" userId="cd2cc529-e0ce-4a3b-b903-2f2c3e925162" providerId="ADAL" clId="{71BF1E09-3208-4FB8-9819-E2D5CB8B41D2}"/>
    <pc:docChg chg="modSld">
      <pc:chgData name="Nils Kvilvang" userId="cd2cc529-e0ce-4a3b-b903-2f2c3e925162" providerId="ADAL" clId="{71BF1E09-3208-4FB8-9819-E2D5CB8B41D2}" dt="2022-07-12T11:42:26.756" v="0" actId="1076"/>
      <pc:docMkLst>
        <pc:docMk/>
      </pc:docMkLst>
      <pc:sldChg chg="modSp mod">
        <pc:chgData name="Nils Kvilvang" userId="cd2cc529-e0ce-4a3b-b903-2f2c3e925162" providerId="ADAL" clId="{71BF1E09-3208-4FB8-9819-E2D5CB8B41D2}" dt="2022-07-12T11:42:26.756" v="0" actId="1076"/>
        <pc:sldMkLst>
          <pc:docMk/>
          <pc:sldMk cId="4047959717" sldId="256"/>
        </pc:sldMkLst>
        <pc:spChg chg="mod">
          <ac:chgData name="Nils Kvilvang" userId="cd2cc529-e0ce-4a3b-b903-2f2c3e925162" providerId="ADAL" clId="{71BF1E09-3208-4FB8-9819-E2D5CB8B41D2}" dt="2022-07-12T11:42:26.756" v="0" actId="1076"/>
          <ac:spMkLst>
            <pc:docMk/>
            <pc:sldMk cId="4047959717" sldId="256"/>
            <ac:spMk id="75" creationId="{5AC24406-963F-3CF9-808F-52C7DFCFC12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4EE20A6-B2AB-F090-707C-0F8240499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6309CB17-B0B2-704D-A3BC-1F942DA8D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44FCC94-9EBF-B0CF-77C1-9E50FBA77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20D5-76AF-4A5C-B8CC-54899A8BC386}" type="datetimeFigureOut">
              <a:rPr lang="nb-NO" smtClean="0"/>
              <a:t>12.07.2022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D10E469-E609-B493-5DB9-A54576910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6F4BE59-8812-FCAC-9DEA-E156F8081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A22D-210C-4A8F-A9CC-A8E7FF31D19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04985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34FB36C-EF84-7C96-9B3A-F4CDF7A9B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146F573D-2B3D-A52C-D77B-F444F93AE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FE5EB5B-1BB3-737D-8239-E21B195BC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20D5-76AF-4A5C-B8CC-54899A8BC386}" type="datetimeFigureOut">
              <a:rPr lang="nb-NO" smtClean="0"/>
              <a:t>12.07.2022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26828A1-DBC7-B5DC-2C44-D987D7D99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DAA1157-5F91-41E3-518F-809666A84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A22D-210C-4A8F-A9CC-A8E7FF31D19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51816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DC6FA6C7-BA5F-0745-6E82-DAF903ACF5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3B8D87E0-7C79-8DE6-D21B-656C25E5B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5A3397B-130F-10F5-0C57-A8F434EE2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20D5-76AF-4A5C-B8CC-54899A8BC386}" type="datetimeFigureOut">
              <a:rPr lang="nb-NO" smtClean="0"/>
              <a:t>12.07.2022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DB3F4CC-15C4-B946-6C8D-DB339639E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5B57315-B1A0-6D5C-D25F-1139036B9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A22D-210C-4A8F-A9CC-A8E7FF31D19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06617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B8087FE-ED3E-3CA6-7CB0-8FE03706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AC12C04-7256-B10B-EF37-B62F372D4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F1CF26C-9609-2434-B164-2208A674B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20D5-76AF-4A5C-B8CC-54899A8BC386}" type="datetimeFigureOut">
              <a:rPr lang="nb-NO" smtClean="0"/>
              <a:t>12.07.2022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BA97311-3B87-FA5D-50A4-6A58EF129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7CD8AAB-0846-92E0-F006-ECBEF4ED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A22D-210C-4A8F-A9CC-A8E7FF31D19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15601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A36DB3B-EECE-7605-13DA-BA54A792F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D64F2617-3A6C-7A97-8141-AA5121C82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A6AC52D-5F11-938F-7AA3-9C767FA3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20D5-76AF-4A5C-B8CC-54899A8BC386}" type="datetimeFigureOut">
              <a:rPr lang="nb-NO" smtClean="0"/>
              <a:t>12.07.2022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EA3AD5F-759E-05C6-360C-D05E75CA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B1AAF30-99D5-3FE9-935B-7E3A24F83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A22D-210C-4A8F-A9CC-A8E7FF31D19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2458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46594FD-3171-E56A-D5E1-555C0317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C70781B-5605-3F9D-96E7-FD0100C490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047500A9-E272-15F1-CD2C-63581A038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26020794-B443-6E62-1ED4-68992C591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20D5-76AF-4A5C-B8CC-54899A8BC386}" type="datetimeFigureOut">
              <a:rPr lang="nb-NO" smtClean="0"/>
              <a:t>12.07.2022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65B74962-A7EF-84B3-618B-BDB759EB7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2FA65F6D-617A-8E18-CD0F-352BFFE0C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A22D-210C-4A8F-A9CC-A8E7FF31D19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0291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484D6BD-F10C-D58B-1010-2D70296BE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5CC6DE0-A9B9-07DA-9AC6-3EA6869BA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95DC683-6B51-61DE-35E6-79C1CB8DF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23DF9AF2-3680-1F77-3C77-E69B311241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364E6C5D-6C3B-32A4-6855-27BAB7E7B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7CB40202-06C2-28DB-8462-7D588605E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20D5-76AF-4A5C-B8CC-54899A8BC386}" type="datetimeFigureOut">
              <a:rPr lang="nb-NO" smtClean="0"/>
              <a:t>12.07.2022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D0CD21A8-DA0C-DCEE-8ECE-4F9D1796B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DB3DE721-9EC0-B596-9DD6-76E26C8E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A22D-210C-4A8F-A9CC-A8E7FF31D19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77349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C6B525A-61DA-8990-0D25-99D22C2BC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127EF18C-3B91-A1F0-15EF-8CE7FCF1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20D5-76AF-4A5C-B8CC-54899A8BC386}" type="datetimeFigureOut">
              <a:rPr lang="nb-NO" smtClean="0"/>
              <a:t>12.07.2022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F2124CB0-FDCC-77AE-A646-54C3F306D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ABB66802-48EF-311A-53D5-6FAE86EF1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A22D-210C-4A8F-A9CC-A8E7FF31D19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73676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00BB4CA9-C4FE-0569-5EBF-BCAA9A601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20D5-76AF-4A5C-B8CC-54899A8BC386}" type="datetimeFigureOut">
              <a:rPr lang="nb-NO" smtClean="0"/>
              <a:t>12.07.2022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7E2FE338-C358-486B-8B7E-CBEB7997B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E1A0D6D4-9862-E6D3-E55A-F2C5CA052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A22D-210C-4A8F-A9CC-A8E7FF31D19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59521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5069965-95FB-F297-EFEF-B7EB31A83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9964DF6-3677-0D37-4437-A185A9A90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ED17541D-580A-75AE-4773-B50E92856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A08405E4-3786-4DE6-4841-2E30AA62E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20D5-76AF-4A5C-B8CC-54899A8BC386}" type="datetimeFigureOut">
              <a:rPr lang="nb-NO" smtClean="0"/>
              <a:t>12.07.2022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E5965D3-5AD9-2413-34B4-0F51D9D9B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026336AD-C9E7-774B-F70D-CD38AD233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A22D-210C-4A8F-A9CC-A8E7FF31D19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53397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21B6BC5-0BA8-84E6-66E5-782C34B7B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8C7DDD35-9075-FD39-6E2A-2AC1525BB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AFCAB4D5-1E3E-E9E4-A04E-EEC6156A4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F9306AE-60D8-5A94-DFA2-37F5BD68F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20D5-76AF-4A5C-B8CC-54899A8BC386}" type="datetimeFigureOut">
              <a:rPr lang="nb-NO" smtClean="0"/>
              <a:t>12.07.2022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F45F2615-9160-FDE0-8111-B07AD99A3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D67A5C5-4428-B75A-9110-612456929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A22D-210C-4A8F-A9CC-A8E7FF31D19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0669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CD111175-EF3D-7C8D-8027-266EB7EE2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66EA2C0-E716-A4FD-9608-606650F74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774D375-32F0-05E8-DCA2-E016D97C33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620D5-76AF-4A5C-B8CC-54899A8BC386}" type="datetimeFigureOut">
              <a:rPr lang="nb-NO" smtClean="0"/>
              <a:t>12.07.2022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223C81A-08BC-27F7-C99C-C49281D97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0BB76F8-0441-EF70-D9B1-86C29FC7F9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0A22D-210C-4A8F-A9CC-A8E7FF31D19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558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274144A8-D9F9-7F09-3A82-F1669E17F911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045616" y="1187207"/>
            <a:ext cx="18125" cy="3259766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F3D19CD8-8B8D-4430-EBF8-70C367041CF6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4063741" y="4440215"/>
            <a:ext cx="3626686" cy="6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Sylinder 5">
            <a:extLst>
              <a:ext uri="{FF2B5EF4-FFF2-40B4-BE49-F238E27FC236}">
                <a16:creationId xmlns:a16="http://schemas.microsoft.com/office/drawing/2014/main" id="{75B59D8D-A67F-7F29-A78C-FBA43A429C37}"/>
              </a:ext>
            </a:extLst>
          </p:cNvPr>
          <p:cNvSpPr txBox="1"/>
          <p:nvPr/>
        </p:nvSpPr>
        <p:spPr>
          <a:xfrm>
            <a:off x="3455198" y="817875"/>
            <a:ext cx="1180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Tolkbarhet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4962DE77-609C-A24C-19B2-274F8CB81EAA}"/>
              </a:ext>
            </a:extLst>
          </p:cNvPr>
          <p:cNvSpPr txBox="1"/>
          <p:nvPr/>
        </p:nvSpPr>
        <p:spPr>
          <a:xfrm>
            <a:off x="7690427" y="4255549"/>
            <a:ext cx="1249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Fleksibilitet</a:t>
            </a:r>
          </a:p>
        </p:txBody>
      </p:sp>
      <p:sp>
        <p:nvSpPr>
          <p:cNvPr id="60" name="TekstSylinder 59">
            <a:extLst>
              <a:ext uri="{FF2B5EF4-FFF2-40B4-BE49-F238E27FC236}">
                <a16:creationId xmlns:a16="http://schemas.microsoft.com/office/drawing/2014/main" id="{63941171-AAE1-E568-6A46-38C0C50BAB9B}"/>
              </a:ext>
            </a:extLst>
          </p:cNvPr>
          <p:cNvSpPr txBox="1"/>
          <p:nvPr/>
        </p:nvSpPr>
        <p:spPr>
          <a:xfrm>
            <a:off x="3500937" y="1255219"/>
            <a:ext cx="55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Høy</a:t>
            </a:r>
          </a:p>
        </p:txBody>
      </p:sp>
      <p:sp>
        <p:nvSpPr>
          <p:cNvPr id="61" name="TekstSylinder 60">
            <a:extLst>
              <a:ext uri="{FF2B5EF4-FFF2-40B4-BE49-F238E27FC236}">
                <a16:creationId xmlns:a16="http://schemas.microsoft.com/office/drawing/2014/main" id="{397AA17A-6FAE-F8CF-A229-D1272B18CAC8}"/>
              </a:ext>
            </a:extLst>
          </p:cNvPr>
          <p:cNvSpPr txBox="1"/>
          <p:nvPr/>
        </p:nvSpPr>
        <p:spPr>
          <a:xfrm>
            <a:off x="3540167" y="3886217"/>
            <a:ext cx="493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Lav</a:t>
            </a:r>
          </a:p>
        </p:txBody>
      </p:sp>
      <p:sp>
        <p:nvSpPr>
          <p:cNvPr id="62" name="TekstSylinder 61">
            <a:extLst>
              <a:ext uri="{FF2B5EF4-FFF2-40B4-BE49-F238E27FC236}">
                <a16:creationId xmlns:a16="http://schemas.microsoft.com/office/drawing/2014/main" id="{FF76F9F6-E0B3-AC8C-F111-034896E908CF}"/>
              </a:ext>
            </a:extLst>
          </p:cNvPr>
          <p:cNvSpPr txBox="1"/>
          <p:nvPr/>
        </p:nvSpPr>
        <p:spPr>
          <a:xfrm>
            <a:off x="4283694" y="4446973"/>
            <a:ext cx="493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Lav</a:t>
            </a:r>
          </a:p>
        </p:txBody>
      </p:sp>
      <p:sp>
        <p:nvSpPr>
          <p:cNvPr id="63" name="TekstSylinder 62">
            <a:extLst>
              <a:ext uri="{FF2B5EF4-FFF2-40B4-BE49-F238E27FC236}">
                <a16:creationId xmlns:a16="http://schemas.microsoft.com/office/drawing/2014/main" id="{49A386EE-E034-C22E-8610-60223B8FD5E0}"/>
              </a:ext>
            </a:extLst>
          </p:cNvPr>
          <p:cNvSpPr txBox="1"/>
          <p:nvPr/>
        </p:nvSpPr>
        <p:spPr>
          <a:xfrm>
            <a:off x="7085886" y="4430520"/>
            <a:ext cx="55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Høy</a:t>
            </a:r>
          </a:p>
        </p:txBody>
      </p:sp>
      <p:sp>
        <p:nvSpPr>
          <p:cNvPr id="71" name="TekstSylinder 70">
            <a:extLst>
              <a:ext uri="{FF2B5EF4-FFF2-40B4-BE49-F238E27FC236}">
                <a16:creationId xmlns:a16="http://schemas.microsoft.com/office/drawing/2014/main" id="{5F6F9A1B-C0CA-FE22-7220-2DA0698D26A7}"/>
              </a:ext>
            </a:extLst>
          </p:cNvPr>
          <p:cNvSpPr txBox="1"/>
          <p:nvPr/>
        </p:nvSpPr>
        <p:spPr>
          <a:xfrm>
            <a:off x="4197350" y="1347552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/>
              <a:t>Lasso</a:t>
            </a:r>
          </a:p>
        </p:txBody>
      </p:sp>
      <p:sp>
        <p:nvSpPr>
          <p:cNvPr id="72" name="TekstSylinder 71">
            <a:extLst>
              <a:ext uri="{FF2B5EF4-FFF2-40B4-BE49-F238E27FC236}">
                <a16:creationId xmlns:a16="http://schemas.microsoft.com/office/drawing/2014/main" id="{DFC03237-D012-82B5-232B-5CB49654C47B}"/>
              </a:ext>
            </a:extLst>
          </p:cNvPr>
          <p:cNvSpPr txBox="1"/>
          <p:nvPr/>
        </p:nvSpPr>
        <p:spPr>
          <a:xfrm>
            <a:off x="4845050" y="1919052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/>
              <a:t>OLS</a:t>
            </a:r>
          </a:p>
        </p:txBody>
      </p:sp>
      <p:sp>
        <p:nvSpPr>
          <p:cNvPr id="73" name="TekstSylinder 72">
            <a:extLst>
              <a:ext uri="{FF2B5EF4-FFF2-40B4-BE49-F238E27FC236}">
                <a16:creationId xmlns:a16="http://schemas.microsoft.com/office/drawing/2014/main" id="{E0597327-0B36-D08F-6012-8E0807BF00F3}"/>
              </a:ext>
            </a:extLst>
          </p:cNvPr>
          <p:cNvSpPr txBox="1"/>
          <p:nvPr/>
        </p:nvSpPr>
        <p:spPr>
          <a:xfrm>
            <a:off x="5227643" y="2447728"/>
            <a:ext cx="1298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200" dirty="0"/>
              <a:t>Additive modeller</a:t>
            </a:r>
          </a:p>
          <a:p>
            <a:pPr algn="ctr"/>
            <a:r>
              <a:rPr lang="nb-NO" sz="1200" dirty="0"/>
              <a:t>Tre</a:t>
            </a:r>
          </a:p>
        </p:txBody>
      </p:sp>
      <p:sp>
        <p:nvSpPr>
          <p:cNvPr id="74" name="TekstSylinder 73">
            <a:extLst>
              <a:ext uri="{FF2B5EF4-FFF2-40B4-BE49-F238E27FC236}">
                <a16:creationId xmlns:a16="http://schemas.microsoft.com/office/drawing/2014/main" id="{5CFA833A-47FB-FD59-F9A3-605D44A8156C}"/>
              </a:ext>
            </a:extLst>
          </p:cNvPr>
          <p:cNvSpPr txBox="1"/>
          <p:nvPr/>
        </p:nvSpPr>
        <p:spPr>
          <a:xfrm>
            <a:off x="6255402" y="3087301"/>
            <a:ext cx="729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200" dirty="0" err="1"/>
              <a:t>Bagging</a:t>
            </a:r>
            <a:endParaRPr lang="nb-NO" sz="1200" dirty="0"/>
          </a:p>
          <a:p>
            <a:pPr algn="ctr"/>
            <a:r>
              <a:rPr lang="nb-NO" sz="1200" dirty="0" err="1"/>
              <a:t>Boosting</a:t>
            </a:r>
            <a:endParaRPr lang="nb-NO" sz="1200" dirty="0"/>
          </a:p>
        </p:txBody>
      </p:sp>
      <p:sp>
        <p:nvSpPr>
          <p:cNvPr id="75" name="TekstSylinder 74">
            <a:extLst>
              <a:ext uri="{FF2B5EF4-FFF2-40B4-BE49-F238E27FC236}">
                <a16:creationId xmlns:a16="http://schemas.microsoft.com/office/drawing/2014/main" id="{5AC24406-963F-3CF9-808F-52C7DFCFC129}"/>
              </a:ext>
            </a:extLst>
          </p:cNvPr>
          <p:cNvSpPr txBox="1"/>
          <p:nvPr/>
        </p:nvSpPr>
        <p:spPr>
          <a:xfrm>
            <a:off x="7085886" y="3810337"/>
            <a:ext cx="472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200" dirty="0"/>
              <a:t>SVM</a:t>
            </a:r>
          </a:p>
        </p:txBody>
      </p:sp>
    </p:spTree>
    <p:extLst>
      <p:ext uri="{BB962C8B-B14F-4D97-AF65-F5344CB8AC3E}">
        <p14:creationId xmlns:p14="http://schemas.microsoft.com/office/powerpoint/2010/main" val="4047959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14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Nils Kvilvang</dc:creator>
  <cp:lastModifiedBy>Nils Kvilvang</cp:lastModifiedBy>
  <cp:revision>1</cp:revision>
  <dcterms:created xsi:type="dcterms:W3CDTF">2022-07-12T11:28:24Z</dcterms:created>
  <dcterms:modified xsi:type="dcterms:W3CDTF">2022-07-12T11:42:36Z</dcterms:modified>
</cp:coreProperties>
</file>