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E3788-5155-4592-89E0-3B0AEDE5DDB8}" v="116" dt="2022-07-05T12:58:31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Kvilvang" userId="cd2cc529-e0ce-4a3b-b903-2f2c3e925162" providerId="ADAL" clId="{EB2E3788-5155-4592-89E0-3B0AEDE5DDB8}"/>
    <pc:docChg chg="modSld">
      <pc:chgData name="Nils Kvilvang" userId="cd2cc529-e0ce-4a3b-b903-2f2c3e925162" providerId="ADAL" clId="{EB2E3788-5155-4592-89E0-3B0AEDE5DDB8}" dt="2022-07-05T12:58:35.943" v="123" actId="1076"/>
      <pc:docMkLst>
        <pc:docMk/>
      </pc:docMkLst>
      <pc:sldChg chg="addSp delSp modSp mod">
        <pc:chgData name="Nils Kvilvang" userId="cd2cc529-e0ce-4a3b-b903-2f2c3e925162" providerId="ADAL" clId="{EB2E3788-5155-4592-89E0-3B0AEDE5DDB8}" dt="2022-07-05T12:58:35.943" v="123" actId="1076"/>
        <pc:sldMkLst>
          <pc:docMk/>
          <pc:sldMk cId="2576079438" sldId="256"/>
        </pc:sldMkLst>
        <pc:spChg chg="add mod">
          <ac:chgData name="Nils Kvilvang" userId="cd2cc529-e0ce-4a3b-b903-2f2c3e925162" providerId="ADAL" clId="{EB2E3788-5155-4592-89E0-3B0AEDE5DDB8}" dt="2022-07-05T12:57:13.096" v="80" actId="1076"/>
          <ac:spMkLst>
            <pc:docMk/>
            <pc:sldMk cId="2576079438" sldId="256"/>
            <ac:spMk id="106" creationId="{415F6E02-B387-B9B1-9787-DC6C645A6DDC}"/>
          </ac:spMkLst>
        </pc:spChg>
        <pc:spChg chg="add mod">
          <ac:chgData name="Nils Kvilvang" userId="cd2cc529-e0ce-4a3b-b903-2f2c3e925162" providerId="ADAL" clId="{EB2E3788-5155-4592-89E0-3B0AEDE5DDB8}" dt="2022-07-05T12:57:36.097" v="92" actId="20577"/>
          <ac:spMkLst>
            <pc:docMk/>
            <pc:sldMk cId="2576079438" sldId="256"/>
            <ac:spMk id="107" creationId="{650AE5F7-E4DA-822F-EDB6-F08EAA6FD05D}"/>
          </ac:spMkLst>
        </pc:spChg>
        <pc:spChg chg="add del mod">
          <ac:chgData name="Nils Kvilvang" userId="cd2cc529-e0ce-4a3b-b903-2f2c3e925162" providerId="ADAL" clId="{EB2E3788-5155-4592-89E0-3B0AEDE5DDB8}" dt="2022-07-05T12:58:32.872" v="122"/>
          <ac:spMkLst>
            <pc:docMk/>
            <pc:sldMk cId="2576079438" sldId="256"/>
            <ac:spMk id="108" creationId="{F1336545-1406-72D3-3AA9-D7262C280768}"/>
          </ac:spMkLst>
        </pc:spChg>
        <pc:spChg chg="add mod">
          <ac:chgData name="Nils Kvilvang" userId="cd2cc529-e0ce-4a3b-b903-2f2c3e925162" providerId="ADAL" clId="{EB2E3788-5155-4592-89E0-3B0AEDE5DDB8}" dt="2022-07-05T12:58:35.943" v="123" actId="1076"/>
          <ac:spMkLst>
            <pc:docMk/>
            <pc:sldMk cId="2576079438" sldId="256"/>
            <ac:spMk id="110" creationId="{7C947656-9270-DE56-91E2-BC6BE2E5CD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BF87F-E148-50E9-3E77-B7516099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0808314-7836-5DA9-93AC-4BDB88450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FFB2E5B-43B2-6EBC-BAD1-95082B4A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029F-BA77-43F8-B653-8928F49C7B91}" type="datetimeFigureOut">
              <a:rPr lang="nb-NO" smtClean="0"/>
              <a:t>05.07.2022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E1DE866-3D12-A342-193B-26EF1FC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118ED1-D94E-73E6-7636-313CA675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71DE-E04A-4CDA-88F6-5D5B1B5BC9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35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A8B5A2-3BA2-02C6-A82A-1B7680A0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8704A2A-F8A8-4672-FC05-2F7AAC59D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818F338-32E3-3BCC-AF49-93B7D660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029F-BA77-43F8-B653-8928F49C7B91}" type="datetimeFigureOut">
              <a:rPr lang="nb-NO" smtClean="0"/>
              <a:t>05.07.2022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999C8DF-4E65-93B3-EE37-8BF3679E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3E36573-A84F-BD1C-05C4-8FB9D4CF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71DE-E04A-4CDA-88F6-5D5B1B5BC9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410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D8CAE38-4C53-A938-D427-2E4DD7025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61056F1-1CAC-7657-7E90-A76DEE2B8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F4FB5D7-3264-CF8C-29DB-97568643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029F-BA77-43F8-B653-8928F49C7B91}" type="datetimeFigureOut">
              <a:rPr lang="nb-NO" smtClean="0"/>
              <a:t>05.07.2022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42666F3-A31D-D9BD-ECDD-4DB38FB4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388A3F0-2102-E36C-AC45-F87EE966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71DE-E04A-4CDA-88F6-5D5B1B5BC9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289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5AE1D2-AD47-ACAA-7EE0-63BD50FC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6E1643-0CFF-0D34-05FA-8976C8A3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641E15A-60E9-12B9-2FCE-37DB3083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029F-BA77-43F8-B653-8928F49C7B91}" type="datetimeFigureOut">
              <a:rPr lang="nb-NO" smtClean="0"/>
              <a:t>05.07.2022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4A72957-C7C7-7E8B-BDDF-D8D1E501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78D6871-C5AA-94ED-5A29-39EDB6BE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71DE-E04A-4CDA-88F6-5D5B1B5BC9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42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5C1805-DBB4-D61C-4326-533A933F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AD5BBAE-2D6E-4C9A-9880-CAB38351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EDE1CE7-42BA-D7B3-A7D3-5F67957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029F-BA77-43F8-B653-8928F49C7B91}" type="datetimeFigureOut">
              <a:rPr lang="nb-NO" smtClean="0"/>
              <a:t>05.07.2022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9ADCB2B-969D-4F9B-9475-76845559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E79A3F4-558C-E841-426B-A7147D7B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71DE-E04A-4CDA-88F6-5D5B1B5BC9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72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3810E4-01F3-F27C-C215-1DFA3552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D11745C-933E-E0B4-EE7F-03AD3E804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D433531-252A-E53A-59D6-835A80BD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FD60A51-B2B0-4670-A14B-519C4AC3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029F-BA77-43F8-B653-8928F49C7B91}" type="datetimeFigureOut">
              <a:rPr lang="nb-NO" smtClean="0"/>
              <a:t>05.07.2022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B9C463E-882E-8A31-9735-F2A4E7D4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FC94D34-A3FB-79DD-372B-F75BA4B0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71DE-E04A-4CDA-88F6-5D5B1B5BC9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267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99F6E6-251F-0E9E-E2E1-23EF061C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9732C97-FC79-F9D0-343F-7EF56193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BBCAC7E-ADB4-F7A1-B506-6E093C276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78C49BD-CF8F-AF50-1126-52F0730B7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4A7AFE3-FD06-1910-D7E6-D798F60C2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04DFCD9-F3C1-121F-8155-1CED0A32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029F-BA77-43F8-B653-8928F49C7B91}" type="datetimeFigureOut">
              <a:rPr lang="nb-NO" smtClean="0"/>
              <a:t>05.07.2022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E5CBD04-DE56-AADE-9C58-97A3634E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9E9BF61-F5E5-2F7B-4F0D-35168DA1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71DE-E04A-4CDA-88F6-5D5B1B5BC9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431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5E9C08-B387-D8BD-31F4-54805EE9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A9D5F9C-2328-C324-CA57-F8AD199D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029F-BA77-43F8-B653-8928F49C7B91}" type="datetimeFigureOut">
              <a:rPr lang="nb-NO" smtClean="0"/>
              <a:t>05.07.2022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A1F8B0D-2BB7-6698-B1C4-70E0398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4171F67-DD9E-DC46-8812-E4EBDB55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71DE-E04A-4CDA-88F6-5D5B1B5BC9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155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92CDD89-7837-52C4-B55D-61ADEFC6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029F-BA77-43F8-B653-8928F49C7B91}" type="datetimeFigureOut">
              <a:rPr lang="nb-NO" smtClean="0"/>
              <a:t>05.07.2022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10B348C-5CD1-AD1B-5FC2-02B29A33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2E1654C-58AA-6913-9CEB-027E98B1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71DE-E04A-4CDA-88F6-5D5B1B5BC9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662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C3DF06-BC5F-5F2E-6615-C2D20827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915917-E760-6709-233F-4AAA04E7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CFC01F8-712F-CEDF-A670-9157A2B7E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970C73C-19D2-7712-C8CA-5F7B02ED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029F-BA77-43F8-B653-8928F49C7B91}" type="datetimeFigureOut">
              <a:rPr lang="nb-NO" smtClean="0"/>
              <a:t>05.07.2022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4CB3D4B-5000-AD88-9B4C-1B1208AD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59D670B-916D-CD93-6F77-53033767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71DE-E04A-4CDA-88F6-5D5B1B5BC9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579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784759-72AA-1838-3A96-1BC6DA8E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BD65B89-6612-8121-D14E-D424269DA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B4F439A-9E49-7C70-5ABF-E6A3E84FE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B04B53-C7CB-717E-CE48-C75D4803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029F-BA77-43F8-B653-8928F49C7B91}" type="datetimeFigureOut">
              <a:rPr lang="nb-NO" smtClean="0"/>
              <a:t>05.07.2022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7A3FB8D-E301-22D0-2F1A-C361BFAC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D7DF177-8166-5CAE-A178-4FD64FCB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71DE-E04A-4CDA-88F6-5D5B1B5BC9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155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E442518-09FD-FDEB-FCEE-CDB51E7D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6EB0302-A0D8-2610-B80D-EDAB33FD0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2D980E-F965-73DD-2D41-247929B2D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029F-BA77-43F8-B653-8928F49C7B91}" type="datetimeFigureOut">
              <a:rPr lang="nb-NO" smtClean="0"/>
              <a:t>05.07.2022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2FFEEFE-79AA-5B97-3E90-2478EC681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84BDFE5-5353-9423-1250-9A7FBF67A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71DE-E04A-4CDA-88F6-5D5B1B5BC9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889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567B1E9A-054B-9362-0309-2719C9424710}"/>
              </a:ext>
            </a:extLst>
          </p:cNvPr>
          <p:cNvCxnSpPr/>
          <p:nvPr/>
        </p:nvCxnSpPr>
        <p:spPr>
          <a:xfrm>
            <a:off x="1138989" y="1459832"/>
            <a:ext cx="0" cy="2334126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76E6F56D-3DF5-7CE0-6460-A0D2A562BA24}"/>
              </a:ext>
            </a:extLst>
          </p:cNvPr>
          <p:cNvCxnSpPr/>
          <p:nvPr/>
        </p:nvCxnSpPr>
        <p:spPr>
          <a:xfrm>
            <a:off x="1138989" y="3793958"/>
            <a:ext cx="2890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F42C205A-5542-88D1-C569-59E8A6DC29AB}"/>
              </a:ext>
            </a:extLst>
          </p:cNvPr>
          <p:cNvSpPr txBox="1"/>
          <p:nvPr/>
        </p:nvSpPr>
        <p:spPr>
          <a:xfrm>
            <a:off x="4029075" y="36092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156573B-5B8B-F761-E7B6-5227EA1F1670}"/>
              </a:ext>
            </a:extLst>
          </p:cNvPr>
          <p:cNvSpPr txBox="1"/>
          <p:nvPr/>
        </p:nvSpPr>
        <p:spPr>
          <a:xfrm>
            <a:off x="994558" y="10905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9A3EE4-4378-6358-DC08-3A8FB1399E17}"/>
              </a:ext>
            </a:extLst>
          </p:cNvPr>
          <p:cNvSpPr/>
          <p:nvPr/>
        </p:nvSpPr>
        <p:spPr>
          <a:xfrm>
            <a:off x="1538664" y="26493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7D29C72-73A4-BB66-4CC7-6DEB4EB69E39}"/>
              </a:ext>
            </a:extLst>
          </p:cNvPr>
          <p:cNvSpPr/>
          <p:nvPr/>
        </p:nvSpPr>
        <p:spPr>
          <a:xfrm>
            <a:off x="1790700" y="306705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77EEFF3-3904-58BA-85A5-0AAA4916891D}"/>
              </a:ext>
            </a:extLst>
          </p:cNvPr>
          <p:cNvSpPr/>
          <p:nvPr/>
        </p:nvSpPr>
        <p:spPr>
          <a:xfrm>
            <a:off x="1905000" y="275034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7195F7-54B6-5725-48F1-751B48556F93}"/>
              </a:ext>
            </a:extLst>
          </p:cNvPr>
          <p:cNvSpPr/>
          <p:nvPr/>
        </p:nvSpPr>
        <p:spPr>
          <a:xfrm>
            <a:off x="2033586" y="292617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690BF93-563E-1363-DF4A-3E0F51879CD9}"/>
              </a:ext>
            </a:extLst>
          </p:cNvPr>
          <p:cNvSpPr/>
          <p:nvPr/>
        </p:nvSpPr>
        <p:spPr>
          <a:xfrm>
            <a:off x="2257425" y="295756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EBD5E2-7658-3235-279B-61CFF00743DF}"/>
              </a:ext>
            </a:extLst>
          </p:cNvPr>
          <p:cNvSpPr/>
          <p:nvPr/>
        </p:nvSpPr>
        <p:spPr>
          <a:xfrm>
            <a:off x="2119311" y="25583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0EB0EA1-53F5-13E5-17F1-82C29EE6C557}"/>
              </a:ext>
            </a:extLst>
          </p:cNvPr>
          <p:cNvSpPr/>
          <p:nvPr/>
        </p:nvSpPr>
        <p:spPr>
          <a:xfrm>
            <a:off x="2881311" y="226419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362976F-0976-C2B8-9E82-A6162203A263}"/>
              </a:ext>
            </a:extLst>
          </p:cNvPr>
          <p:cNvSpPr/>
          <p:nvPr/>
        </p:nvSpPr>
        <p:spPr>
          <a:xfrm>
            <a:off x="2424111" y="28631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89F58E9-CBBF-EF64-9191-E968048952AD}"/>
              </a:ext>
            </a:extLst>
          </p:cNvPr>
          <p:cNvSpPr/>
          <p:nvPr/>
        </p:nvSpPr>
        <p:spPr>
          <a:xfrm>
            <a:off x="2471734" y="25583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1298616-314C-6F53-2CDB-77FE0385E416}"/>
              </a:ext>
            </a:extLst>
          </p:cNvPr>
          <p:cNvSpPr/>
          <p:nvPr/>
        </p:nvSpPr>
        <p:spPr>
          <a:xfrm>
            <a:off x="2624134" y="20630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5267D5A-FB11-6667-C034-B0006AFC4B57}"/>
              </a:ext>
            </a:extLst>
          </p:cNvPr>
          <p:cNvSpPr/>
          <p:nvPr/>
        </p:nvSpPr>
        <p:spPr>
          <a:xfrm>
            <a:off x="2752722" y="270463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6CA1149-9F38-536D-2D9B-ECA82A588741}"/>
              </a:ext>
            </a:extLst>
          </p:cNvPr>
          <p:cNvSpPr/>
          <p:nvPr/>
        </p:nvSpPr>
        <p:spPr>
          <a:xfrm>
            <a:off x="3200394" y="196526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8F55E80-9184-2215-B4F1-4EF3211E8D23}"/>
              </a:ext>
            </a:extLst>
          </p:cNvPr>
          <p:cNvSpPr/>
          <p:nvPr/>
        </p:nvSpPr>
        <p:spPr>
          <a:xfrm>
            <a:off x="3348034" y="22154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6A34302-E5B0-6FF7-4A80-087F694DD4D7}"/>
              </a:ext>
            </a:extLst>
          </p:cNvPr>
          <p:cNvSpPr/>
          <p:nvPr/>
        </p:nvSpPr>
        <p:spPr>
          <a:xfrm>
            <a:off x="3081334" y="25202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A84CA64-00C3-2355-B1F9-E22866795CAE}"/>
              </a:ext>
            </a:extLst>
          </p:cNvPr>
          <p:cNvSpPr/>
          <p:nvPr/>
        </p:nvSpPr>
        <p:spPr>
          <a:xfrm>
            <a:off x="3633778" y="24706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9F1FAFC5-5925-C230-4D93-25777533F2D1}"/>
              </a:ext>
            </a:extLst>
          </p:cNvPr>
          <p:cNvCxnSpPr/>
          <p:nvPr/>
        </p:nvCxnSpPr>
        <p:spPr>
          <a:xfrm>
            <a:off x="5338001" y="1459832"/>
            <a:ext cx="0" cy="2334126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EBE2C632-F978-123A-BE56-1111EB165E67}"/>
              </a:ext>
            </a:extLst>
          </p:cNvPr>
          <p:cNvCxnSpPr/>
          <p:nvPr/>
        </p:nvCxnSpPr>
        <p:spPr>
          <a:xfrm>
            <a:off x="5338001" y="3793958"/>
            <a:ext cx="2890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4E7BAA20-98FE-5DB0-F442-D2984271DEAF}"/>
              </a:ext>
            </a:extLst>
          </p:cNvPr>
          <p:cNvSpPr txBox="1"/>
          <p:nvPr/>
        </p:nvSpPr>
        <p:spPr>
          <a:xfrm>
            <a:off x="8228087" y="36092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907D49A1-916D-C11D-80A9-44CBF1EFA5DE}"/>
              </a:ext>
            </a:extLst>
          </p:cNvPr>
          <p:cNvSpPr txBox="1"/>
          <p:nvPr/>
        </p:nvSpPr>
        <p:spPr>
          <a:xfrm>
            <a:off x="5193570" y="10905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CEF0893-6791-1FCB-E686-F1E520D9E9BB}"/>
              </a:ext>
            </a:extLst>
          </p:cNvPr>
          <p:cNvSpPr/>
          <p:nvPr/>
        </p:nvSpPr>
        <p:spPr>
          <a:xfrm>
            <a:off x="5737676" y="26493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76350A0-580B-D0DD-D70B-AFBD54676F00}"/>
              </a:ext>
            </a:extLst>
          </p:cNvPr>
          <p:cNvSpPr/>
          <p:nvPr/>
        </p:nvSpPr>
        <p:spPr>
          <a:xfrm>
            <a:off x="5989712" y="306705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ECD1629-CC42-CBCE-E12D-6BCB26A4F699}"/>
              </a:ext>
            </a:extLst>
          </p:cNvPr>
          <p:cNvSpPr/>
          <p:nvPr/>
        </p:nvSpPr>
        <p:spPr>
          <a:xfrm>
            <a:off x="6104012" y="275034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8E2F4A6-FBAF-3E9C-C910-E22D2D45BB0A}"/>
              </a:ext>
            </a:extLst>
          </p:cNvPr>
          <p:cNvSpPr/>
          <p:nvPr/>
        </p:nvSpPr>
        <p:spPr>
          <a:xfrm>
            <a:off x="6232598" y="292617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0E878FC-1953-4362-0FBE-B4915DCA8500}"/>
              </a:ext>
            </a:extLst>
          </p:cNvPr>
          <p:cNvSpPr/>
          <p:nvPr/>
        </p:nvSpPr>
        <p:spPr>
          <a:xfrm>
            <a:off x="6456437" y="295756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D3E73C4-ED5F-5A4F-623C-C4AA7A61A32C}"/>
              </a:ext>
            </a:extLst>
          </p:cNvPr>
          <p:cNvSpPr/>
          <p:nvPr/>
        </p:nvSpPr>
        <p:spPr>
          <a:xfrm>
            <a:off x="6318323" y="25583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E3BD78F-C1E2-58BA-FBEC-273EC46E7777}"/>
              </a:ext>
            </a:extLst>
          </p:cNvPr>
          <p:cNvSpPr/>
          <p:nvPr/>
        </p:nvSpPr>
        <p:spPr>
          <a:xfrm>
            <a:off x="7080323" y="226419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1518C79-D361-F4B7-0C48-691D8FDB680A}"/>
              </a:ext>
            </a:extLst>
          </p:cNvPr>
          <p:cNvSpPr/>
          <p:nvPr/>
        </p:nvSpPr>
        <p:spPr>
          <a:xfrm>
            <a:off x="6623123" y="28631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B9043B6-71F9-6EBF-5846-3A1B96BD2EA0}"/>
              </a:ext>
            </a:extLst>
          </p:cNvPr>
          <p:cNvSpPr/>
          <p:nvPr/>
        </p:nvSpPr>
        <p:spPr>
          <a:xfrm>
            <a:off x="6670746" y="25583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0D304DD-E477-7C37-6089-FC96230CEBB7}"/>
              </a:ext>
            </a:extLst>
          </p:cNvPr>
          <p:cNvSpPr/>
          <p:nvPr/>
        </p:nvSpPr>
        <p:spPr>
          <a:xfrm>
            <a:off x="6823146" y="20630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FE2B9E92-A659-9502-A82F-E1E9D00A89F3}"/>
              </a:ext>
            </a:extLst>
          </p:cNvPr>
          <p:cNvSpPr/>
          <p:nvPr/>
        </p:nvSpPr>
        <p:spPr>
          <a:xfrm>
            <a:off x="6951734" y="270463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3570329-CABF-4023-8605-8A35834864DA}"/>
              </a:ext>
            </a:extLst>
          </p:cNvPr>
          <p:cNvSpPr/>
          <p:nvPr/>
        </p:nvSpPr>
        <p:spPr>
          <a:xfrm>
            <a:off x="7399406" y="196526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579388D-F4BF-763F-9408-88666A83C2BC}"/>
              </a:ext>
            </a:extLst>
          </p:cNvPr>
          <p:cNvSpPr/>
          <p:nvPr/>
        </p:nvSpPr>
        <p:spPr>
          <a:xfrm>
            <a:off x="7547046" y="22154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C612E4E-CA02-51D9-14EC-AF871EC25EE7}"/>
              </a:ext>
            </a:extLst>
          </p:cNvPr>
          <p:cNvSpPr/>
          <p:nvPr/>
        </p:nvSpPr>
        <p:spPr>
          <a:xfrm>
            <a:off x="7280346" y="25202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4104FF2-0C78-993F-8F19-29F0F9BA7D08}"/>
              </a:ext>
            </a:extLst>
          </p:cNvPr>
          <p:cNvSpPr/>
          <p:nvPr/>
        </p:nvSpPr>
        <p:spPr>
          <a:xfrm>
            <a:off x="7832790" y="24706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5" name="Rett linje 44">
            <a:extLst>
              <a:ext uri="{FF2B5EF4-FFF2-40B4-BE49-F238E27FC236}">
                <a16:creationId xmlns:a16="http://schemas.microsoft.com/office/drawing/2014/main" id="{5B5BCA48-5C7D-413D-A2DD-E6770AB14A3F}"/>
              </a:ext>
            </a:extLst>
          </p:cNvPr>
          <p:cNvCxnSpPr/>
          <p:nvPr/>
        </p:nvCxnSpPr>
        <p:spPr>
          <a:xfrm flipV="1">
            <a:off x="1371600" y="2010981"/>
            <a:ext cx="2409825" cy="1101788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0F45D54B-9B8B-7723-A31A-9E20700DFD18}"/>
              </a:ext>
            </a:extLst>
          </p:cNvPr>
          <p:cNvCxnSpPr>
            <a:cxnSpLocks/>
          </p:cNvCxnSpPr>
          <p:nvPr/>
        </p:nvCxnSpPr>
        <p:spPr>
          <a:xfrm>
            <a:off x="1566409" y="2690451"/>
            <a:ext cx="0" cy="31283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A56B8660-3C3B-FA63-992E-DBAF1BF03AE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814511" y="2926172"/>
            <a:ext cx="1" cy="1408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tt linje 51">
            <a:extLst>
              <a:ext uri="{FF2B5EF4-FFF2-40B4-BE49-F238E27FC236}">
                <a16:creationId xmlns:a16="http://schemas.microsoft.com/office/drawing/2014/main" id="{F467544C-98F3-8AF5-98BE-8EE5FDDA288B}"/>
              </a:ext>
            </a:extLst>
          </p:cNvPr>
          <p:cNvCxnSpPr>
            <a:cxnSpLocks/>
          </p:cNvCxnSpPr>
          <p:nvPr/>
        </p:nvCxnSpPr>
        <p:spPr>
          <a:xfrm flipH="1">
            <a:off x="1928811" y="2801148"/>
            <a:ext cx="1134" cy="4571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linje 53">
            <a:extLst>
              <a:ext uri="{FF2B5EF4-FFF2-40B4-BE49-F238E27FC236}">
                <a16:creationId xmlns:a16="http://schemas.microsoft.com/office/drawing/2014/main" id="{AE26010C-11F1-EB36-3A1C-8437554E090C}"/>
              </a:ext>
            </a:extLst>
          </p:cNvPr>
          <p:cNvCxnSpPr>
            <a:cxnSpLocks/>
          </p:cNvCxnSpPr>
          <p:nvPr/>
        </p:nvCxnSpPr>
        <p:spPr>
          <a:xfrm>
            <a:off x="2057397" y="2796068"/>
            <a:ext cx="0" cy="13355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tt linje 55">
            <a:extLst>
              <a:ext uri="{FF2B5EF4-FFF2-40B4-BE49-F238E27FC236}">
                <a16:creationId xmlns:a16="http://schemas.microsoft.com/office/drawing/2014/main" id="{F5DB2D7E-0180-6BE2-40CC-F1C4B1E59E4C}"/>
              </a:ext>
            </a:extLst>
          </p:cNvPr>
          <p:cNvCxnSpPr>
            <a:cxnSpLocks/>
          </p:cNvCxnSpPr>
          <p:nvPr/>
        </p:nvCxnSpPr>
        <p:spPr>
          <a:xfrm>
            <a:off x="2143122" y="2604036"/>
            <a:ext cx="0" cy="1463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>
            <a:extLst>
              <a:ext uri="{FF2B5EF4-FFF2-40B4-BE49-F238E27FC236}">
                <a16:creationId xmlns:a16="http://schemas.microsoft.com/office/drawing/2014/main" id="{01A9F13B-B827-F14E-BA86-CE0733B01C99}"/>
              </a:ext>
            </a:extLst>
          </p:cNvPr>
          <p:cNvCxnSpPr>
            <a:cxnSpLocks/>
          </p:cNvCxnSpPr>
          <p:nvPr/>
        </p:nvCxnSpPr>
        <p:spPr>
          <a:xfrm>
            <a:off x="2281236" y="2704630"/>
            <a:ext cx="0" cy="2529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FD373597-E3F3-7210-49C6-EE078C2B154A}"/>
              </a:ext>
            </a:extLst>
          </p:cNvPr>
          <p:cNvCxnSpPr>
            <a:cxnSpLocks/>
          </p:cNvCxnSpPr>
          <p:nvPr/>
        </p:nvCxnSpPr>
        <p:spPr>
          <a:xfrm>
            <a:off x="2447922" y="2626895"/>
            <a:ext cx="0" cy="23415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>
            <a:extLst>
              <a:ext uri="{FF2B5EF4-FFF2-40B4-BE49-F238E27FC236}">
                <a16:creationId xmlns:a16="http://schemas.microsoft.com/office/drawing/2014/main" id="{CCC98CCE-34E3-D4A8-E3B8-A4ADF5349960}"/>
              </a:ext>
            </a:extLst>
          </p:cNvPr>
          <p:cNvCxnSpPr>
            <a:cxnSpLocks/>
          </p:cNvCxnSpPr>
          <p:nvPr/>
        </p:nvCxnSpPr>
        <p:spPr>
          <a:xfrm>
            <a:off x="2647945" y="2104719"/>
            <a:ext cx="0" cy="41168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tt linje 63">
            <a:extLst>
              <a:ext uri="{FF2B5EF4-FFF2-40B4-BE49-F238E27FC236}">
                <a16:creationId xmlns:a16="http://schemas.microsoft.com/office/drawing/2014/main" id="{82F9BDFD-E80F-9D4D-FFB8-DF2262A740B0}"/>
              </a:ext>
            </a:extLst>
          </p:cNvPr>
          <p:cNvCxnSpPr>
            <a:cxnSpLocks/>
          </p:cNvCxnSpPr>
          <p:nvPr/>
        </p:nvCxnSpPr>
        <p:spPr>
          <a:xfrm>
            <a:off x="2776533" y="2493545"/>
            <a:ext cx="4309" cy="21690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CF136F5A-D6EF-9BEC-FA1C-4A23C045C266}"/>
              </a:ext>
            </a:extLst>
          </p:cNvPr>
          <p:cNvCxnSpPr>
            <a:cxnSpLocks/>
          </p:cNvCxnSpPr>
          <p:nvPr/>
        </p:nvCxnSpPr>
        <p:spPr>
          <a:xfrm>
            <a:off x="2905122" y="2314269"/>
            <a:ext cx="0" cy="9555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tt linje 67">
            <a:extLst>
              <a:ext uri="{FF2B5EF4-FFF2-40B4-BE49-F238E27FC236}">
                <a16:creationId xmlns:a16="http://schemas.microsoft.com/office/drawing/2014/main" id="{D89C81B3-A2F8-31CF-BA45-4620BCD13414}"/>
              </a:ext>
            </a:extLst>
          </p:cNvPr>
          <p:cNvCxnSpPr>
            <a:cxnSpLocks/>
          </p:cNvCxnSpPr>
          <p:nvPr/>
        </p:nvCxnSpPr>
        <p:spPr>
          <a:xfrm>
            <a:off x="3104393" y="2335552"/>
            <a:ext cx="1886" cy="1849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tt linje 70">
            <a:extLst>
              <a:ext uri="{FF2B5EF4-FFF2-40B4-BE49-F238E27FC236}">
                <a16:creationId xmlns:a16="http://schemas.microsoft.com/office/drawing/2014/main" id="{9755F8A7-433A-0533-52B1-0F3ED541649C}"/>
              </a:ext>
            </a:extLst>
          </p:cNvPr>
          <p:cNvCxnSpPr>
            <a:cxnSpLocks/>
          </p:cNvCxnSpPr>
          <p:nvPr/>
        </p:nvCxnSpPr>
        <p:spPr>
          <a:xfrm>
            <a:off x="3224205" y="2010981"/>
            <a:ext cx="0" cy="2501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>
            <a:extLst>
              <a:ext uri="{FF2B5EF4-FFF2-40B4-BE49-F238E27FC236}">
                <a16:creationId xmlns:a16="http://schemas.microsoft.com/office/drawing/2014/main" id="{8827EF37-6690-A54A-2333-E67140EFE739}"/>
              </a:ext>
            </a:extLst>
          </p:cNvPr>
          <p:cNvCxnSpPr>
            <a:cxnSpLocks/>
          </p:cNvCxnSpPr>
          <p:nvPr/>
        </p:nvCxnSpPr>
        <p:spPr>
          <a:xfrm>
            <a:off x="3657589" y="2085876"/>
            <a:ext cx="0" cy="3804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linje 75">
            <a:extLst>
              <a:ext uri="{FF2B5EF4-FFF2-40B4-BE49-F238E27FC236}">
                <a16:creationId xmlns:a16="http://schemas.microsoft.com/office/drawing/2014/main" id="{A9C2762D-5894-F015-1ABF-BA323E851BBB}"/>
              </a:ext>
            </a:extLst>
          </p:cNvPr>
          <p:cNvCxnSpPr>
            <a:cxnSpLocks/>
          </p:cNvCxnSpPr>
          <p:nvPr/>
        </p:nvCxnSpPr>
        <p:spPr>
          <a:xfrm flipV="1">
            <a:off x="5338001" y="2474828"/>
            <a:ext cx="2952559" cy="96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linje 77">
            <a:extLst>
              <a:ext uri="{FF2B5EF4-FFF2-40B4-BE49-F238E27FC236}">
                <a16:creationId xmlns:a16="http://schemas.microsoft.com/office/drawing/2014/main" id="{CFAE2A4E-23F5-A14D-E602-DAB5D539A4B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761487" y="2484473"/>
            <a:ext cx="1" cy="1649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tt linje 79">
            <a:extLst>
              <a:ext uri="{FF2B5EF4-FFF2-40B4-BE49-F238E27FC236}">
                <a16:creationId xmlns:a16="http://schemas.microsoft.com/office/drawing/2014/main" id="{964B6D9D-5F2C-14A8-CD49-94403E0F9EB3}"/>
              </a:ext>
            </a:extLst>
          </p:cNvPr>
          <p:cNvCxnSpPr>
            <a:cxnSpLocks/>
          </p:cNvCxnSpPr>
          <p:nvPr/>
        </p:nvCxnSpPr>
        <p:spPr>
          <a:xfrm>
            <a:off x="6013524" y="2484473"/>
            <a:ext cx="0" cy="58257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tt linje 81">
            <a:extLst>
              <a:ext uri="{FF2B5EF4-FFF2-40B4-BE49-F238E27FC236}">
                <a16:creationId xmlns:a16="http://schemas.microsoft.com/office/drawing/2014/main" id="{00EE9EDB-A0E2-0867-D7B4-EBC3E976D5D7}"/>
              </a:ext>
            </a:extLst>
          </p:cNvPr>
          <p:cNvCxnSpPr>
            <a:cxnSpLocks/>
          </p:cNvCxnSpPr>
          <p:nvPr/>
        </p:nvCxnSpPr>
        <p:spPr>
          <a:xfrm>
            <a:off x="6127823" y="2486402"/>
            <a:ext cx="1" cy="26610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tt linje 83">
            <a:extLst>
              <a:ext uri="{FF2B5EF4-FFF2-40B4-BE49-F238E27FC236}">
                <a16:creationId xmlns:a16="http://schemas.microsoft.com/office/drawing/2014/main" id="{3E684808-4A18-DD64-C09C-95821C95E1D3}"/>
              </a:ext>
            </a:extLst>
          </p:cNvPr>
          <p:cNvCxnSpPr>
            <a:cxnSpLocks/>
          </p:cNvCxnSpPr>
          <p:nvPr/>
        </p:nvCxnSpPr>
        <p:spPr>
          <a:xfrm>
            <a:off x="6256409" y="2484473"/>
            <a:ext cx="1" cy="4448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tt linje 85">
            <a:extLst>
              <a:ext uri="{FF2B5EF4-FFF2-40B4-BE49-F238E27FC236}">
                <a16:creationId xmlns:a16="http://schemas.microsoft.com/office/drawing/2014/main" id="{92433274-8DB6-6702-5A49-335CF8F6F4DF}"/>
              </a:ext>
            </a:extLst>
          </p:cNvPr>
          <p:cNvCxnSpPr>
            <a:cxnSpLocks/>
          </p:cNvCxnSpPr>
          <p:nvPr/>
        </p:nvCxnSpPr>
        <p:spPr>
          <a:xfrm>
            <a:off x="6340621" y="2493545"/>
            <a:ext cx="0" cy="6477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linje 88">
            <a:extLst>
              <a:ext uri="{FF2B5EF4-FFF2-40B4-BE49-F238E27FC236}">
                <a16:creationId xmlns:a16="http://schemas.microsoft.com/office/drawing/2014/main" id="{0EF8B8FB-11D5-D142-8872-F77DBF75543C}"/>
              </a:ext>
            </a:extLst>
          </p:cNvPr>
          <p:cNvCxnSpPr>
            <a:cxnSpLocks/>
          </p:cNvCxnSpPr>
          <p:nvPr/>
        </p:nvCxnSpPr>
        <p:spPr>
          <a:xfrm>
            <a:off x="6480248" y="2493545"/>
            <a:ext cx="0" cy="47120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tt linje 90">
            <a:extLst>
              <a:ext uri="{FF2B5EF4-FFF2-40B4-BE49-F238E27FC236}">
                <a16:creationId xmlns:a16="http://schemas.microsoft.com/office/drawing/2014/main" id="{F62F0141-94A3-ED18-D397-0A69F75154E3}"/>
              </a:ext>
            </a:extLst>
          </p:cNvPr>
          <p:cNvCxnSpPr>
            <a:cxnSpLocks/>
          </p:cNvCxnSpPr>
          <p:nvPr/>
        </p:nvCxnSpPr>
        <p:spPr>
          <a:xfrm flipH="1">
            <a:off x="6645420" y="2493545"/>
            <a:ext cx="1514" cy="361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tt linje 92">
            <a:extLst>
              <a:ext uri="{FF2B5EF4-FFF2-40B4-BE49-F238E27FC236}">
                <a16:creationId xmlns:a16="http://schemas.microsoft.com/office/drawing/2014/main" id="{41B49A6A-13AA-69EA-C67E-39DD13B367EC}"/>
              </a:ext>
            </a:extLst>
          </p:cNvPr>
          <p:cNvCxnSpPr>
            <a:cxnSpLocks/>
          </p:cNvCxnSpPr>
          <p:nvPr/>
        </p:nvCxnSpPr>
        <p:spPr>
          <a:xfrm>
            <a:off x="6693806" y="2493545"/>
            <a:ext cx="110" cy="6086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tt linje 94">
            <a:extLst>
              <a:ext uri="{FF2B5EF4-FFF2-40B4-BE49-F238E27FC236}">
                <a16:creationId xmlns:a16="http://schemas.microsoft.com/office/drawing/2014/main" id="{0298EFE3-092B-1424-36E9-353884E647A4}"/>
              </a:ext>
            </a:extLst>
          </p:cNvPr>
          <p:cNvCxnSpPr>
            <a:cxnSpLocks/>
          </p:cNvCxnSpPr>
          <p:nvPr/>
        </p:nvCxnSpPr>
        <p:spPr>
          <a:xfrm flipH="1">
            <a:off x="6843172" y="2115203"/>
            <a:ext cx="1514" cy="36151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tt linje 95">
            <a:extLst>
              <a:ext uri="{FF2B5EF4-FFF2-40B4-BE49-F238E27FC236}">
                <a16:creationId xmlns:a16="http://schemas.microsoft.com/office/drawing/2014/main" id="{A1A27377-6247-7EA8-346C-52374E7BB283}"/>
              </a:ext>
            </a:extLst>
          </p:cNvPr>
          <p:cNvCxnSpPr>
            <a:cxnSpLocks/>
          </p:cNvCxnSpPr>
          <p:nvPr/>
        </p:nvCxnSpPr>
        <p:spPr>
          <a:xfrm>
            <a:off x="6974805" y="2493545"/>
            <a:ext cx="0" cy="20351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tt linje 97">
            <a:extLst>
              <a:ext uri="{FF2B5EF4-FFF2-40B4-BE49-F238E27FC236}">
                <a16:creationId xmlns:a16="http://schemas.microsoft.com/office/drawing/2014/main" id="{7F767285-1492-C624-C6D5-7603A7F9F0CE}"/>
              </a:ext>
            </a:extLst>
          </p:cNvPr>
          <p:cNvCxnSpPr>
            <a:cxnSpLocks/>
          </p:cNvCxnSpPr>
          <p:nvPr/>
        </p:nvCxnSpPr>
        <p:spPr>
          <a:xfrm>
            <a:off x="7100360" y="2312789"/>
            <a:ext cx="0" cy="16203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linje 99">
            <a:extLst>
              <a:ext uri="{FF2B5EF4-FFF2-40B4-BE49-F238E27FC236}">
                <a16:creationId xmlns:a16="http://schemas.microsoft.com/office/drawing/2014/main" id="{E4AE89D6-E963-5A19-EBF6-2BA9049DEFDC}"/>
              </a:ext>
            </a:extLst>
          </p:cNvPr>
          <p:cNvCxnSpPr>
            <a:cxnSpLocks/>
          </p:cNvCxnSpPr>
          <p:nvPr/>
        </p:nvCxnSpPr>
        <p:spPr>
          <a:xfrm flipH="1">
            <a:off x="7301163" y="2474828"/>
            <a:ext cx="1514" cy="503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linje 101">
            <a:extLst>
              <a:ext uri="{FF2B5EF4-FFF2-40B4-BE49-F238E27FC236}">
                <a16:creationId xmlns:a16="http://schemas.microsoft.com/office/drawing/2014/main" id="{D98F5B05-3C73-AD75-D3A1-3861326EF5CE}"/>
              </a:ext>
            </a:extLst>
          </p:cNvPr>
          <p:cNvCxnSpPr>
            <a:cxnSpLocks/>
          </p:cNvCxnSpPr>
          <p:nvPr/>
        </p:nvCxnSpPr>
        <p:spPr>
          <a:xfrm>
            <a:off x="7423217" y="2010981"/>
            <a:ext cx="0" cy="46191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linje 103">
            <a:extLst>
              <a:ext uri="{FF2B5EF4-FFF2-40B4-BE49-F238E27FC236}">
                <a16:creationId xmlns:a16="http://schemas.microsoft.com/office/drawing/2014/main" id="{8F50DE07-F092-FDB4-931B-80A1D49E4977}"/>
              </a:ext>
            </a:extLst>
          </p:cNvPr>
          <p:cNvCxnSpPr>
            <a:cxnSpLocks/>
          </p:cNvCxnSpPr>
          <p:nvPr/>
        </p:nvCxnSpPr>
        <p:spPr>
          <a:xfrm>
            <a:off x="7570857" y="2265384"/>
            <a:ext cx="0" cy="20094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kstSylinder 105">
                <a:extLst>
                  <a:ext uri="{FF2B5EF4-FFF2-40B4-BE49-F238E27FC236}">
                    <a16:creationId xmlns:a16="http://schemas.microsoft.com/office/drawing/2014/main" id="{415F6E02-B387-B9B1-9787-DC6C645A6DDC}"/>
                  </a:ext>
                </a:extLst>
              </p:cNvPr>
              <p:cNvSpPr txBox="1"/>
              <p:nvPr/>
            </p:nvSpPr>
            <p:spPr>
              <a:xfrm>
                <a:off x="1571998" y="4009725"/>
                <a:ext cx="2179186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î</m:t>
                                  </m:r>
                                </m:sub>
                              </m:s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06" name="TekstSylinder 105">
                <a:extLst>
                  <a:ext uri="{FF2B5EF4-FFF2-40B4-BE49-F238E27FC236}">
                    <a16:creationId xmlns:a16="http://schemas.microsoft.com/office/drawing/2014/main" id="{415F6E02-B387-B9B1-9787-DC6C645A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998" y="4009725"/>
                <a:ext cx="2179186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kstSylinder 106">
                <a:extLst>
                  <a:ext uri="{FF2B5EF4-FFF2-40B4-BE49-F238E27FC236}">
                    <a16:creationId xmlns:a16="http://schemas.microsoft.com/office/drawing/2014/main" id="{650AE5F7-E4DA-822F-EDB6-F08EAA6FD05D}"/>
                  </a:ext>
                </a:extLst>
              </p:cNvPr>
              <p:cNvSpPr txBox="1"/>
              <p:nvPr/>
            </p:nvSpPr>
            <p:spPr>
              <a:xfrm>
                <a:off x="5785299" y="3997891"/>
                <a:ext cx="2360583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07" name="TekstSylinder 106">
                <a:extLst>
                  <a:ext uri="{FF2B5EF4-FFF2-40B4-BE49-F238E27FC236}">
                    <a16:creationId xmlns:a16="http://schemas.microsoft.com/office/drawing/2014/main" id="{650AE5F7-E4DA-822F-EDB6-F08EAA6FD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99" y="3997891"/>
                <a:ext cx="2360583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kstSylinder 109">
                <a:extLst>
                  <a:ext uri="{FF2B5EF4-FFF2-40B4-BE49-F238E27FC236}">
                    <a16:creationId xmlns:a16="http://schemas.microsoft.com/office/drawing/2014/main" id="{7C947656-9270-DE56-91E2-BC6BE2E5CD32}"/>
                  </a:ext>
                </a:extLst>
              </p:cNvPr>
              <p:cNvSpPr txBox="1"/>
              <p:nvPr/>
            </p:nvSpPr>
            <p:spPr>
              <a:xfrm>
                <a:off x="1814511" y="4769298"/>
                <a:ext cx="6096000" cy="658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10" name="TekstSylinder 109">
                <a:extLst>
                  <a:ext uri="{FF2B5EF4-FFF2-40B4-BE49-F238E27FC236}">
                    <a16:creationId xmlns:a16="http://schemas.microsoft.com/office/drawing/2014/main" id="{7C947656-9270-DE56-91E2-BC6BE2E5C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511" y="4769298"/>
                <a:ext cx="6096000" cy="658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7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1</cp:revision>
  <dcterms:created xsi:type="dcterms:W3CDTF">2022-07-05T12:43:43Z</dcterms:created>
  <dcterms:modified xsi:type="dcterms:W3CDTF">2022-07-05T12:58:41Z</dcterms:modified>
</cp:coreProperties>
</file>