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EDAC2-749D-4507-889A-B87A744F7B82}" v="62" dt="2022-07-09T17:39:46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3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E6EEDAC2-749D-4507-889A-B87A744F7B82}"/>
    <pc:docChg chg="undo custSel addSld modSld">
      <pc:chgData name="Nils Kvilvang" userId="cd2cc529-e0ce-4a3b-b903-2f2c3e925162" providerId="ADAL" clId="{E6EEDAC2-749D-4507-889A-B87A744F7B82}" dt="2022-07-09T17:39:50.062" v="396" actId="1076"/>
      <pc:docMkLst>
        <pc:docMk/>
      </pc:docMkLst>
      <pc:sldChg chg="addSp delSp modSp mod">
        <pc:chgData name="Nils Kvilvang" userId="cd2cc529-e0ce-4a3b-b903-2f2c3e925162" providerId="ADAL" clId="{E6EEDAC2-749D-4507-889A-B87A744F7B82}" dt="2022-07-09T11:46:42.313" v="38" actId="478"/>
        <pc:sldMkLst>
          <pc:docMk/>
          <pc:sldMk cId="2135087948" sldId="256"/>
        </pc:sldMkLst>
        <pc:spChg chg="mod">
          <ac:chgData name="Nils Kvilvang" userId="cd2cc529-e0ce-4a3b-b903-2f2c3e925162" providerId="ADAL" clId="{E6EEDAC2-749D-4507-889A-B87A744F7B82}" dt="2022-07-09T11:44:44.482" v="3" actId="20577"/>
          <ac:spMkLst>
            <pc:docMk/>
            <pc:sldMk cId="2135087948" sldId="256"/>
            <ac:spMk id="6" creationId="{3DA99D6A-6FF3-5BFE-10E6-608FDAC095E7}"/>
          </ac:spMkLst>
        </pc:spChg>
        <pc:spChg chg="mod">
          <ac:chgData name="Nils Kvilvang" userId="cd2cc529-e0ce-4a3b-b903-2f2c3e925162" providerId="ADAL" clId="{E6EEDAC2-749D-4507-889A-B87A744F7B82}" dt="2022-07-09T11:44:38.525" v="2" actId="20577"/>
          <ac:spMkLst>
            <pc:docMk/>
            <pc:sldMk cId="2135087948" sldId="256"/>
            <ac:spMk id="7" creationId="{46B39B25-1A33-E4C1-C05D-966D04C2152A}"/>
          </ac:spMkLst>
        </pc:spChg>
        <pc:spChg chg="mod">
          <ac:chgData name="Nils Kvilvang" userId="cd2cc529-e0ce-4a3b-b903-2f2c3e925162" providerId="ADAL" clId="{E6EEDAC2-749D-4507-889A-B87A744F7B82}" dt="2022-07-09T11:46:08.156" v="27" actId="1076"/>
          <ac:spMkLst>
            <pc:docMk/>
            <pc:sldMk cId="2135087948" sldId="256"/>
            <ac:spMk id="10" creationId="{8B1C140F-ECBC-ACD9-3FD2-B8CD372169C7}"/>
          </ac:spMkLst>
        </pc:spChg>
        <pc:spChg chg="mod">
          <ac:chgData name="Nils Kvilvang" userId="cd2cc529-e0ce-4a3b-b903-2f2c3e925162" providerId="ADAL" clId="{E6EEDAC2-749D-4507-889A-B87A744F7B82}" dt="2022-07-09T11:46:15.587" v="30" actId="1076"/>
          <ac:spMkLst>
            <pc:docMk/>
            <pc:sldMk cId="2135087948" sldId="256"/>
            <ac:spMk id="11" creationId="{675548BF-72AF-7A0B-504B-E7C84BCB9E20}"/>
          </ac:spMkLst>
        </pc:spChg>
        <pc:spChg chg="mod">
          <ac:chgData name="Nils Kvilvang" userId="cd2cc529-e0ce-4a3b-b903-2f2c3e925162" providerId="ADAL" clId="{E6EEDAC2-749D-4507-889A-B87A744F7B82}" dt="2022-07-09T11:46:15.587" v="30" actId="1076"/>
          <ac:spMkLst>
            <pc:docMk/>
            <pc:sldMk cId="2135087948" sldId="256"/>
            <ac:spMk id="12" creationId="{630B9F2A-9A20-861D-1327-B89E6F8BC18F}"/>
          </ac:spMkLst>
        </pc:spChg>
        <pc:spChg chg="mod">
          <ac:chgData name="Nils Kvilvang" userId="cd2cc529-e0ce-4a3b-b903-2f2c3e925162" providerId="ADAL" clId="{E6EEDAC2-749D-4507-889A-B87A744F7B82}" dt="2022-07-09T11:46:15.587" v="30" actId="1076"/>
          <ac:spMkLst>
            <pc:docMk/>
            <pc:sldMk cId="2135087948" sldId="256"/>
            <ac:spMk id="15" creationId="{9A55B497-8486-2A78-48DE-DF357AE1FE97}"/>
          </ac:spMkLst>
        </pc:spChg>
        <pc:spChg chg="mod">
          <ac:chgData name="Nils Kvilvang" userId="cd2cc529-e0ce-4a3b-b903-2f2c3e925162" providerId="ADAL" clId="{E6EEDAC2-749D-4507-889A-B87A744F7B82}" dt="2022-07-09T11:46:04.595" v="26" actId="1076"/>
          <ac:spMkLst>
            <pc:docMk/>
            <pc:sldMk cId="2135087948" sldId="256"/>
            <ac:spMk id="18" creationId="{90D43EB6-6DA7-423E-9C1E-D1B6C4FDC765}"/>
          </ac:spMkLst>
        </pc:spChg>
        <pc:spChg chg="del">
          <ac:chgData name="Nils Kvilvang" userId="cd2cc529-e0ce-4a3b-b903-2f2c3e925162" providerId="ADAL" clId="{E6EEDAC2-749D-4507-889A-B87A744F7B82}" dt="2022-07-09T11:45:19.620" v="5" actId="478"/>
          <ac:spMkLst>
            <pc:docMk/>
            <pc:sldMk cId="2135087948" sldId="256"/>
            <ac:spMk id="39" creationId="{A72E352E-BAD6-60D8-CC8E-3255245AAF40}"/>
          </ac:spMkLst>
        </pc:spChg>
        <pc:spChg chg="del">
          <ac:chgData name="Nils Kvilvang" userId="cd2cc529-e0ce-4a3b-b903-2f2c3e925162" providerId="ADAL" clId="{E6EEDAC2-749D-4507-889A-B87A744F7B82}" dt="2022-07-09T11:46:42.313" v="38" actId="478"/>
          <ac:spMkLst>
            <pc:docMk/>
            <pc:sldMk cId="2135087948" sldId="256"/>
            <ac:spMk id="40" creationId="{BF936A13-F967-B908-FF05-F311D5F492E4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41" creationId="{A3EA5C39-9A65-E704-2AA9-32BC67683F66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42" creationId="{4496A451-B072-7441-0C6F-AF88191D2FE7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43" creationId="{C98C4F33-F0A0-6D12-1498-3D8D1FF27748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44" creationId="{D94C18AB-EE16-9D36-2D94-9961518E846A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45" creationId="{0B084DCD-52F9-9E7C-D987-83D59BAC80A1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46" creationId="{2D30EE09-504C-9D35-151E-57C8E597ABF0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47" creationId="{A5FEDC56-B0F0-FA33-84E9-A9026F7649B4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48" creationId="{4427CF0F-BC52-60DB-56A2-07B359A99761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49" creationId="{8D2EA424-E4E0-8F4A-449E-1A4A3F29CE13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50" creationId="{58C97468-57C3-01C8-B374-40398862323E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51" creationId="{FDD707AC-571E-199A-8E9D-28A7996AC609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52" creationId="{60C209AC-D3DC-34B3-AB89-5CB1C5F360AF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53" creationId="{D58A9598-FDE7-DF36-54B7-A383DDC9045F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54" creationId="{46086F38-604F-E84C-DCCA-9BBA4F2BB0ED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55" creationId="{9F780B51-A757-6D97-FDDC-6A2631EA3E92}"/>
          </ac:spMkLst>
        </pc:spChg>
        <pc:spChg chg="add mod">
          <ac:chgData name="Nils Kvilvang" userId="cd2cc529-e0ce-4a3b-b903-2f2c3e925162" providerId="ADAL" clId="{E6EEDAC2-749D-4507-889A-B87A744F7B82}" dt="2022-07-09T11:46:15.587" v="30" actId="1076"/>
          <ac:spMkLst>
            <pc:docMk/>
            <pc:sldMk cId="2135087948" sldId="256"/>
            <ac:spMk id="64" creationId="{51B6C207-83F9-0794-29F8-E696AACF19D8}"/>
          </ac:spMkLst>
        </pc:spChg>
        <pc:spChg chg="add mod">
          <ac:chgData name="Nils Kvilvang" userId="cd2cc529-e0ce-4a3b-b903-2f2c3e925162" providerId="ADAL" clId="{E6EEDAC2-749D-4507-889A-B87A744F7B82}" dt="2022-07-09T11:45:48.509" v="23" actId="688"/>
          <ac:spMkLst>
            <pc:docMk/>
            <pc:sldMk cId="2135087948" sldId="256"/>
            <ac:spMk id="65" creationId="{A523C236-89D1-D68E-DA69-373CE11B2CAD}"/>
          </ac:spMkLst>
        </pc:spChg>
        <pc:spChg chg="add mod">
          <ac:chgData name="Nils Kvilvang" userId="cd2cc529-e0ce-4a3b-b903-2f2c3e925162" providerId="ADAL" clId="{E6EEDAC2-749D-4507-889A-B87A744F7B82}" dt="2022-07-09T11:46:15.587" v="30" actId="1076"/>
          <ac:spMkLst>
            <pc:docMk/>
            <pc:sldMk cId="2135087948" sldId="256"/>
            <ac:spMk id="66" creationId="{B925BFF5-36D4-B234-D075-603BE5CB34DE}"/>
          </ac:spMkLst>
        </pc:spChg>
        <pc:spChg chg="add mod">
          <ac:chgData name="Nils Kvilvang" userId="cd2cc529-e0ce-4a3b-b903-2f2c3e925162" providerId="ADAL" clId="{E6EEDAC2-749D-4507-889A-B87A744F7B82}" dt="2022-07-09T11:46:15.587" v="30" actId="1076"/>
          <ac:spMkLst>
            <pc:docMk/>
            <pc:sldMk cId="2135087948" sldId="256"/>
            <ac:spMk id="67" creationId="{828C6157-5946-1975-ADB5-4EEEFCBA1F18}"/>
          </ac:spMkLst>
        </pc:spChg>
        <pc:spChg chg="add mod">
          <ac:chgData name="Nils Kvilvang" userId="cd2cc529-e0ce-4a3b-b903-2f2c3e925162" providerId="ADAL" clId="{E6EEDAC2-749D-4507-889A-B87A744F7B82}" dt="2022-07-09T11:46:04.595" v="26" actId="1076"/>
          <ac:spMkLst>
            <pc:docMk/>
            <pc:sldMk cId="2135087948" sldId="256"/>
            <ac:spMk id="68" creationId="{D65D5C8B-B2A1-3596-486F-51E2132E895E}"/>
          </ac:spMkLst>
        </pc:spChg>
        <pc:spChg chg="add mod">
          <ac:chgData name="Nils Kvilvang" userId="cd2cc529-e0ce-4a3b-b903-2f2c3e925162" providerId="ADAL" clId="{E6EEDAC2-749D-4507-889A-B87A744F7B82}" dt="2022-07-09T11:45:48.509" v="23" actId="688"/>
          <ac:spMkLst>
            <pc:docMk/>
            <pc:sldMk cId="2135087948" sldId="256"/>
            <ac:spMk id="69" creationId="{CE055309-13DF-EA41-5475-F954D23B1689}"/>
          </ac:spMkLst>
        </pc:spChg>
        <pc:spChg chg="add mod">
          <ac:chgData name="Nils Kvilvang" userId="cd2cc529-e0ce-4a3b-b903-2f2c3e925162" providerId="ADAL" clId="{E6EEDAC2-749D-4507-889A-B87A744F7B82}" dt="2022-07-09T11:45:48.509" v="23" actId="688"/>
          <ac:spMkLst>
            <pc:docMk/>
            <pc:sldMk cId="2135087948" sldId="256"/>
            <ac:spMk id="71" creationId="{81D94E92-1CAB-D4C5-68A7-4ACCC0365B69}"/>
          </ac:spMkLst>
        </pc:spChg>
        <pc:spChg chg="add mod">
          <ac:chgData name="Nils Kvilvang" userId="cd2cc529-e0ce-4a3b-b903-2f2c3e925162" providerId="ADAL" clId="{E6EEDAC2-749D-4507-889A-B87A744F7B82}" dt="2022-07-09T11:46:04.595" v="26" actId="1076"/>
          <ac:spMkLst>
            <pc:docMk/>
            <pc:sldMk cId="2135087948" sldId="256"/>
            <ac:spMk id="72" creationId="{51735878-7DC3-C26F-C0D4-019734413759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73" creationId="{23677FA4-B956-F7CB-645F-E88DBDE5C607}"/>
          </ac:spMkLst>
        </pc:spChg>
        <pc:spChg chg="add mod">
          <ac:chgData name="Nils Kvilvang" userId="cd2cc529-e0ce-4a3b-b903-2f2c3e925162" providerId="ADAL" clId="{E6EEDAC2-749D-4507-889A-B87A744F7B82}" dt="2022-07-09T11:46:04.595" v="26" actId="1076"/>
          <ac:spMkLst>
            <pc:docMk/>
            <pc:sldMk cId="2135087948" sldId="256"/>
            <ac:spMk id="74" creationId="{493CB191-65E2-CB75-E3AD-34471CFB01BC}"/>
          </ac:spMkLst>
        </pc:spChg>
        <pc:spChg chg="add mod">
          <ac:chgData name="Nils Kvilvang" userId="cd2cc529-e0ce-4a3b-b903-2f2c3e925162" providerId="ADAL" clId="{E6EEDAC2-749D-4507-889A-B87A744F7B82}" dt="2022-07-09T11:45:48.509" v="23" actId="688"/>
          <ac:spMkLst>
            <pc:docMk/>
            <pc:sldMk cId="2135087948" sldId="256"/>
            <ac:spMk id="76" creationId="{5AAA91D0-1808-6B1E-0969-784EDC170C74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77" creationId="{96F4E000-9C2F-3F3F-1362-DCCB6A1E0AD9}"/>
          </ac:spMkLst>
        </pc:spChg>
        <pc:spChg chg="add mod">
          <ac:chgData name="Nils Kvilvang" userId="cd2cc529-e0ce-4a3b-b903-2f2c3e925162" providerId="ADAL" clId="{E6EEDAC2-749D-4507-889A-B87A744F7B82}" dt="2022-07-09T11:46:04.595" v="26" actId="1076"/>
          <ac:spMkLst>
            <pc:docMk/>
            <pc:sldMk cId="2135087948" sldId="256"/>
            <ac:spMk id="78" creationId="{AF2B5977-1005-731C-1EEB-77C96C9C926C}"/>
          </ac:spMkLst>
        </pc:spChg>
        <pc:spChg chg="add mod">
          <ac:chgData name="Nils Kvilvang" userId="cd2cc529-e0ce-4a3b-b903-2f2c3e925162" providerId="ADAL" clId="{E6EEDAC2-749D-4507-889A-B87A744F7B82}" dt="2022-07-09T11:45:48.509" v="23" actId="688"/>
          <ac:spMkLst>
            <pc:docMk/>
            <pc:sldMk cId="2135087948" sldId="256"/>
            <ac:spMk id="79" creationId="{A9BC4BD4-D6FC-6B94-C319-CDF2E9EB748B}"/>
          </ac:spMkLst>
        </pc:spChg>
        <pc:spChg chg="add mod">
          <ac:chgData name="Nils Kvilvang" userId="cd2cc529-e0ce-4a3b-b903-2f2c3e925162" providerId="ADAL" clId="{E6EEDAC2-749D-4507-889A-B87A744F7B82}" dt="2022-07-09T11:45:48.509" v="23" actId="688"/>
          <ac:spMkLst>
            <pc:docMk/>
            <pc:sldMk cId="2135087948" sldId="256"/>
            <ac:spMk id="81" creationId="{F01A5E34-6A80-5239-3331-CD59EAA4D6F0}"/>
          </ac:spMkLst>
        </pc:spChg>
        <pc:spChg chg="add mod">
          <ac:chgData name="Nils Kvilvang" userId="cd2cc529-e0ce-4a3b-b903-2f2c3e925162" providerId="ADAL" clId="{E6EEDAC2-749D-4507-889A-B87A744F7B82}" dt="2022-07-09T11:45:48.509" v="23" actId="688"/>
          <ac:spMkLst>
            <pc:docMk/>
            <pc:sldMk cId="2135087948" sldId="256"/>
            <ac:spMk id="82" creationId="{A3D17EA6-A456-5797-6D2A-A6D57FCBFF7C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83" creationId="{53A93A2E-A5FC-3626-BEF5-3BA392482799}"/>
          </ac:spMkLst>
        </pc:spChg>
        <pc:spChg chg="add mod">
          <ac:chgData name="Nils Kvilvang" userId="cd2cc529-e0ce-4a3b-b903-2f2c3e925162" providerId="ADAL" clId="{E6EEDAC2-749D-4507-889A-B87A744F7B82}" dt="2022-07-09T11:45:48.509" v="23" actId="688"/>
          <ac:spMkLst>
            <pc:docMk/>
            <pc:sldMk cId="2135087948" sldId="256"/>
            <ac:spMk id="84" creationId="{DE7C74A0-AA3B-32E6-F8A3-AA6932A39063}"/>
          </ac:spMkLst>
        </pc:spChg>
        <pc:spChg chg="add mod">
          <ac:chgData name="Nils Kvilvang" userId="cd2cc529-e0ce-4a3b-b903-2f2c3e925162" providerId="ADAL" clId="{E6EEDAC2-749D-4507-889A-B87A744F7B82}" dt="2022-07-09T11:45:54.043" v="25" actId="688"/>
          <ac:spMkLst>
            <pc:docMk/>
            <pc:sldMk cId="2135087948" sldId="256"/>
            <ac:spMk id="85" creationId="{5AC64CC0-FEDE-4E4C-7F0E-6C8840E81D35}"/>
          </ac:spMkLst>
        </pc:spChg>
        <pc:spChg chg="add mod">
          <ac:chgData name="Nils Kvilvang" userId="cd2cc529-e0ce-4a3b-b903-2f2c3e925162" providerId="ADAL" clId="{E6EEDAC2-749D-4507-889A-B87A744F7B82}" dt="2022-07-09T11:45:54.043" v="25" actId="688"/>
          <ac:spMkLst>
            <pc:docMk/>
            <pc:sldMk cId="2135087948" sldId="256"/>
            <ac:spMk id="87" creationId="{91E5DE75-729C-24B8-6E68-5F2C6BADD0AC}"/>
          </ac:spMkLst>
        </pc:spChg>
        <pc:spChg chg="add mod">
          <ac:chgData name="Nils Kvilvang" userId="cd2cc529-e0ce-4a3b-b903-2f2c3e925162" providerId="ADAL" clId="{E6EEDAC2-749D-4507-889A-B87A744F7B82}" dt="2022-07-09T11:46:15.587" v="30" actId="1076"/>
          <ac:spMkLst>
            <pc:docMk/>
            <pc:sldMk cId="2135087948" sldId="256"/>
            <ac:spMk id="88" creationId="{DDFD9255-1F25-8193-7776-3348BD29A167}"/>
          </ac:spMkLst>
        </pc:spChg>
        <pc:spChg chg="add mod">
          <ac:chgData name="Nils Kvilvang" userId="cd2cc529-e0ce-4a3b-b903-2f2c3e925162" providerId="ADAL" clId="{E6EEDAC2-749D-4507-889A-B87A744F7B82}" dt="2022-07-09T11:46:15.587" v="30" actId="1076"/>
          <ac:spMkLst>
            <pc:docMk/>
            <pc:sldMk cId="2135087948" sldId="256"/>
            <ac:spMk id="90" creationId="{A8B191B7-E9FE-08FA-BFF8-A9BDFC3ACA05}"/>
          </ac:spMkLst>
        </pc:spChg>
        <pc:spChg chg="add mod">
          <ac:chgData name="Nils Kvilvang" userId="cd2cc529-e0ce-4a3b-b903-2f2c3e925162" providerId="ADAL" clId="{E6EEDAC2-749D-4507-889A-B87A744F7B82}" dt="2022-07-09T11:46:15.587" v="30" actId="1076"/>
          <ac:spMkLst>
            <pc:docMk/>
            <pc:sldMk cId="2135087948" sldId="256"/>
            <ac:spMk id="91" creationId="{06AFAAD5-0BF7-A3FE-50D5-05E8B194B463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92" creationId="{DA9C50C2-A61F-63E5-5C28-207832991C17}"/>
          </ac:spMkLst>
        </pc:spChg>
        <pc:spChg chg="del">
          <ac:chgData name="Nils Kvilvang" userId="cd2cc529-e0ce-4a3b-b903-2f2c3e925162" providerId="ADAL" clId="{E6EEDAC2-749D-4507-889A-B87A744F7B82}" dt="2022-07-09T11:45:17.234" v="4" actId="478"/>
          <ac:spMkLst>
            <pc:docMk/>
            <pc:sldMk cId="2135087948" sldId="256"/>
            <ac:spMk id="93" creationId="{E193B370-4696-8EBC-A577-E873740366B4}"/>
          </ac:spMkLst>
        </pc:spChg>
        <pc:spChg chg="add mod">
          <ac:chgData name="Nils Kvilvang" userId="cd2cc529-e0ce-4a3b-b903-2f2c3e925162" providerId="ADAL" clId="{E6EEDAC2-749D-4507-889A-B87A744F7B82}" dt="2022-07-09T11:45:54.043" v="25" actId="688"/>
          <ac:spMkLst>
            <pc:docMk/>
            <pc:sldMk cId="2135087948" sldId="256"/>
            <ac:spMk id="94" creationId="{376A5571-C053-C8C4-FBD6-1DEA46312DC6}"/>
          </ac:spMkLst>
        </pc:spChg>
        <pc:spChg chg="add mod">
          <ac:chgData name="Nils Kvilvang" userId="cd2cc529-e0ce-4a3b-b903-2f2c3e925162" providerId="ADAL" clId="{E6EEDAC2-749D-4507-889A-B87A744F7B82}" dt="2022-07-09T11:45:54.043" v="25" actId="688"/>
          <ac:spMkLst>
            <pc:docMk/>
            <pc:sldMk cId="2135087948" sldId="256"/>
            <ac:spMk id="95" creationId="{5DCF49B0-7D0B-BB00-3F79-CE98A926A8A3}"/>
          </ac:spMkLst>
        </pc:spChg>
        <pc:spChg chg="add mod">
          <ac:chgData name="Nils Kvilvang" userId="cd2cc529-e0ce-4a3b-b903-2f2c3e925162" providerId="ADAL" clId="{E6EEDAC2-749D-4507-889A-B87A744F7B82}" dt="2022-07-09T11:45:54.043" v="25" actId="688"/>
          <ac:spMkLst>
            <pc:docMk/>
            <pc:sldMk cId="2135087948" sldId="256"/>
            <ac:spMk id="96" creationId="{221E2F43-E6C0-B490-B8DA-6DA8A50E2994}"/>
          </ac:spMkLst>
        </pc:spChg>
        <pc:spChg chg="add mod">
          <ac:chgData name="Nils Kvilvang" userId="cd2cc529-e0ce-4a3b-b903-2f2c3e925162" providerId="ADAL" clId="{E6EEDAC2-749D-4507-889A-B87A744F7B82}" dt="2022-07-09T11:46:04.595" v="26" actId="1076"/>
          <ac:spMkLst>
            <pc:docMk/>
            <pc:sldMk cId="2135087948" sldId="256"/>
            <ac:spMk id="97" creationId="{ACB22067-28FE-65B6-FE79-7935FB8CD810}"/>
          </ac:spMkLst>
        </pc:spChg>
        <pc:spChg chg="add mod">
          <ac:chgData name="Nils Kvilvang" userId="cd2cc529-e0ce-4a3b-b903-2f2c3e925162" providerId="ADAL" clId="{E6EEDAC2-749D-4507-889A-B87A744F7B82}" dt="2022-07-09T11:45:54.043" v="25" actId="688"/>
          <ac:spMkLst>
            <pc:docMk/>
            <pc:sldMk cId="2135087948" sldId="256"/>
            <ac:spMk id="98" creationId="{7B87088B-0822-25B7-A3E1-A9396CFE2F7F}"/>
          </ac:spMkLst>
        </pc:spChg>
        <pc:spChg chg="add mod">
          <ac:chgData name="Nils Kvilvang" userId="cd2cc529-e0ce-4a3b-b903-2f2c3e925162" providerId="ADAL" clId="{E6EEDAC2-749D-4507-889A-B87A744F7B82}" dt="2022-07-09T11:46:04.595" v="26" actId="1076"/>
          <ac:spMkLst>
            <pc:docMk/>
            <pc:sldMk cId="2135087948" sldId="256"/>
            <ac:spMk id="99" creationId="{AA39EF81-8A1F-92F7-6800-F21897AC1D83}"/>
          </ac:spMkLst>
        </pc:spChg>
        <pc:spChg chg="add mod">
          <ac:chgData name="Nils Kvilvang" userId="cd2cc529-e0ce-4a3b-b903-2f2c3e925162" providerId="ADAL" clId="{E6EEDAC2-749D-4507-889A-B87A744F7B82}" dt="2022-07-09T11:45:54.043" v="25" actId="688"/>
          <ac:spMkLst>
            <pc:docMk/>
            <pc:sldMk cId="2135087948" sldId="256"/>
            <ac:spMk id="100" creationId="{51D7B8BA-8952-74C6-C8EC-FC13DF2A09B0}"/>
          </ac:spMkLst>
        </pc:spChg>
        <pc:spChg chg="add mod">
          <ac:chgData name="Nils Kvilvang" userId="cd2cc529-e0ce-4a3b-b903-2f2c3e925162" providerId="ADAL" clId="{E6EEDAC2-749D-4507-889A-B87A744F7B82}" dt="2022-07-09T11:45:54.043" v="25" actId="688"/>
          <ac:spMkLst>
            <pc:docMk/>
            <pc:sldMk cId="2135087948" sldId="256"/>
            <ac:spMk id="101" creationId="{7A218154-9644-B348-BDD4-904B9864EFAF}"/>
          </ac:spMkLst>
        </pc:spChg>
        <pc:spChg chg="add mod">
          <ac:chgData name="Nils Kvilvang" userId="cd2cc529-e0ce-4a3b-b903-2f2c3e925162" providerId="ADAL" clId="{E6EEDAC2-749D-4507-889A-B87A744F7B82}" dt="2022-07-09T11:46:04.595" v="26" actId="1076"/>
          <ac:spMkLst>
            <pc:docMk/>
            <pc:sldMk cId="2135087948" sldId="256"/>
            <ac:spMk id="102" creationId="{97CBFE8C-9971-E756-0F5D-DBE486167391}"/>
          </ac:spMkLst>
        </pc:spChg>
        <pc:spChg chg="add mod">
          <ac:chgData name="Nils Kvilvang" userId="cd2cc529-e0ce-4a3b-b903-2f2c3e925162" providerId="ADAL" clId="{E6EEDAC2-749D-4507-889A-B87A744F7B82}" dt="2022-07-09T11:45:54.043" v="25" actId="688"/>
          <ac:spMkLst>
            <pc:docMk/>
            <pc:sldMk cId="2135087948" sldId="256"/>
            <ac:spMk id="103" creationId="{50A343A8-FEC8-37C1-C9A7-175BCAA3B841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04" creationId="{14D50146-E5A5-6E0C-7D1E-19D450F0DDF3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05" creationId="{FAA2F983-985A-5FDA-602A-A24EF8999127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06" creationId="{9C8DED68-32D3-D2CA-9AA8-26741FB5EDE8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07" creationId="{636AC1C1-B5E9-B5E4-D0F6-797622B96148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08" creationId="{92A0F711-B18C-C372-01E8-16FEDA54CFE3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09" creationId="{1A310AFF-CCB6-D789-176B-4EF79AEB6CA0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10" creationId="{215FB6B8-E004-6F09-1078-E10ADC68765D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11" creationId="{9289ACDD-5121-94A0-4506-62EE647E79A5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12" creationId="{83E94457-F1A5-B241-B54C-CCB4ADF9E63D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13" creationId="{793D17A6-DAFA-0589-9CD8-D6C4E527CCBF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14" creationId="{4A412DFD-C15A-0D80-F165-5FDBBD6B3ACA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15" creationId="{21C4E74C-7851-7810-B322-307EC45503AB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16" creationId="{8F61D7F6-183D-0F1F-F771-BA8915BCD9A5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17" creationId="{04A20260-FBEA-B42B-57F7-04E47CE27E8B}"/>
          </ac:spMkLst>
        </pc:spChg>
        <pc:spChg chg="add mod">
          <ac:chgData name="Nils Kvilvang" userId="cd2cc529-e0ce-4a3b-b903-2f2c3e925162" providerId="ADAL" clId="{E6EEDAC2-749D-4507-889A-B87A744F7B82}" dt="2022-07-09T11:46:16.886" v="31"/>
          <ac:spMkLst>
            <pc:docMk/>
            <pc:sldMk cId="2135087948" sldId="256"/>
            <ac:spMk id="118" creationId="{DDF66C2A-D9E1-5908-1492-6738CAB67143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19" creationId="{A366A1CD-ECC0-0F00-3575-27ED51AB57E1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0" creationId="{03C2231A-BD94-D1EB-4DC4-EE4240437918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1" creationId="{7B888A0E-6C23-C91B-CF5E-3F564B8D7B36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2" creationId="{B503CC05-2D07-34E1-43DE-3B4358724D01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3" creationId="{F0026257-0213-AEC8-C976-944BFAA90A1F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4" creationId="{16084210-00FF-57B5-735A-33A8BC21D2C2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5" creationId="{C141716E-6E37-54CD-063F-824F41F39B2B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6" creationId="{5D1F4260-A3AA-7A0F-C552-2D73543B5F0C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7" creationId="{82ECA77F-8EA7-A890-776B-9A0C97D25E29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8" creationId="{C6067AAC-5196-E056-FF93-D23282142F2E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29" creationId="{9CEFA2DC-5DE1-940F-140B-3A34248AAD23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30" creationId="{F1FA1B74-6D8C-2022-EE52-5FFC59C1CC49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31" creationId="{A10FEA1B-5616-F4BF-68F5-426009B2941F}"/>
          </ac:spMkLst>
        </pc:spChg>
        <pc:spChg chg="add mod">
          <ac:chgData name="Nils Kvilvang" userId="cd2cc529-e0ce-4a3b-b903-2f2c3e925162" providerId="ADAL" clId="{E6EEDAC2-749D-4507-889A-B87A744F7B82}" dt="2022-07-09T11:46:24.635" v="33" actId="1076"/>
          <ac:spMkLst>
            <pc:docMk/>
            <pc:sldMk cId="2135087948" sldId="256"/>
            <ac:spMk id="132" creationId="{10E3077B-8B98-881F-08CA-014EA8A7726A}"/>
          </ac:spMkLst>
        </pc:spChg>
        <pc:spChg chg="add del mod">
          <ac:chgData name="Nils Kvilvang" userId="cd2cc529-e0ce-4a3b-b903-2f2c3e925162" providerId="ADAL" clId="{E6EEDAC2-749D-4507-889A-B87A744F7B82}" dt="2022-07-09T11:46:40.324" v="37" actId="478"/>
          <ac:spMkLst>
            <pc:docMk/>
            <pc:sldMk cId="2135087948" sldId="256"/>
            <ac:spMk id="133" creationId="{AAEFA5C2-8EE9-9D00-530A-5B02284F4BF1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34" creationId="{B6B48BBD-3A64-5567-C304-73BC7D08A8FC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35" creationId="{E6B83B4E-E770-DCBE-8A99-C8256177F927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36" creationId="{DF05EC97-4B34-F279-907D-0406A85D5EBF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37" creationId="{8F9559F6-7A73-334C-175A-6F698997B81D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38" creationId="{A1D7E1AB-E0AC-26D5-35E6-33E413F56068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39" creationId="{0C5A4E87-D705-56DC-B687-260D2290F33B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0" creationId="{BFBAC82D-3088-6080-1244-85FF4AC67A98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1" creationId="{DB800521-EC09-19CF-2E55-E99A5BB6B341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2" creationId="{BF256128-BCD0-BE74-30F3-62855BE7A4B2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3" creationId="{64FA2E93-77F4-91D8-894A-A19351906446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4" creationId="{60DD8F35-0ED4-7D42-4825-E77F6F380536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5" creationId="{270BCF41-0C15-E1AF-9360-BEEF13417DF5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6" creationId="{0CE14C50-2F53-BB57-C231-F9A0140F7720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7" creationId="{F471CA6C-499E-6079-1365-EC0FE1E0BC4C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8" creationId="{36B34063-27A8-9E2F-F129-EF2385DEBB30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49" creationId="{B4E7E9F8-5CC5-E685-3EE6-CF2C03DAC921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50" creationId="{3796629C-7F80-9432-AF5D-7F614821BD54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51" creationId="{3C70306C-7EAF-43D8-E58A-13EEC1034BCD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52" creationId="{18C8D4FD-CA3C-5B99-63DF-91BA831D1D8B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53" creationId="{FF6A8206-8C24-32B1-FF87-6D65DAFC930A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54" creationId="{C96540DF-9988-6156-EF0B-2A4366BED827}"/>
          </ac:spMkLst>
        </pc:spChg>
        <pc:spChg chg="add mod">
          <ac:chgData name="Nils Kvilvang" userId="cd2cc529-e0ce-4a3b-b903-2f2c3e925162" providerId="ADAL" clId="{E6EEDAC2-749D-4507-889A-B87A744F7B82}" dt="2022-07-09T11:46:36.364" v="36" actId="688"/>
          <ac:spMkLst>
            <pc:docMk/>
            <pc:sldMk cId="2135087948" sldId="256"/>
            <ac:spMk id="155" creationId="{65A0BEED-F8EC-6D3D-9E9E-B22DCF5D3041}"/>
          </ac:spMkLst>
        </pc:spChg>
        <pc:cxnChg chg="del">
          <ac:chgData name="Nils Kvilvang" userId="cd2cc529-e0ce-4a3b-b903-2f2c3e925162" providerId="ADAL" clId="{E6EEDAC2-749D-4507-889A-B87A744F7B82}" dt="2022-07-09T11:45:27.992" v="6" actId="478"/>
          <ac:cxnSpMkLst>
            <pc:docMk/>
            <pc:sldMk cId="2135087948" sldId="256"/>
            <ac:cxnSpMk id="23" creationId="{BFB62171-B7CE-8E52-393A-214C2FE177BE}"/>
          </ac:cxnSpMkLst>
        </pc:cxnChg>
        <pc:cxnChg chg="del">
          <ac:chgData name="Nils Kvilvang" userId="cd2cc529-e0ce-4a3b-b903-2f2c3e925162" providerId="ADAL" clId="{E6EEDAC2-749D-4507-889A-B87A744F7B82}" dt="2022-07-09T11:45:30.165" v="7" actId="478"/>
          <ac:cxnSpMkLst>
            <pc:docMk/>
            <pc:sldMk cId="2135087948" sldId="256"/>
            <ac:cxnSpMk id="24" creationId="{A9E092A4-A4A7-3CFD-F4A9-F70E3ADDA10D}"/>
          </ac:cxnSpMkLst>
        </pc:cxnChg>
        <pc:cxnChg chg="del mod">
          <ac:chgData name="Nils Kvilvang" userId="cd2cc529-e0ce-4a3b-b903-2f2c3e925162" providerId="ADAL" clId="{E6EEDAC2-749D-4507-889A-B87A744F7B82}" dt="2022-07-09T11:45:31.230" v="9" actId="478"/>
          <ac:cxnSpMkLst>
            <pc:docMk/>
            <pc:sldMk cId="2135087948" sldId="256"/>
            <ac:cxnSpMk id="25" creationId="{31EE62B8-E957-1094-B678-2AE35625E290}"/>
          </ac:cxnSpMkLst>
        </pc:cxnChg>
        <pc:cxnChg chg="del">
          <ac:chgData name="Nils Kvilvang" userId="cd2cc529-e0ce-4a3b-b903-2f2c3e925162" providerId="ADAL" clId="{E6EEDAC2-749D-4507-889A-B87A744F7B82}" dt="2022-07-09T11:45:31.913" v="10" actId="478"/>
          <ac:cxnSpMkLst>
            <pc:docMk/>
            <pc:sldMk cId="2135087948" sldId="256"/>
            <ac:cxnSpMk id="26" creationId="{32115D10-43C0-20B3-EFA8-3DADBC17EA1A}"/>
          </ac:cxnSpMkLst>
        </pc:cxnChg>
        <pc:cxnChg chg="del">
          <ac:chgData name="Nils Kvilvang" userId="cd2cc529-e0ce-4a3b-b903-2f2c3e925162" providerId="ADAL" clId="{E6EEDAC2-749D-4507-889A-B87A744F7B82}" dt="2022-07-09T11:45:32.880" v="11" actId="478"/>
          <ac:cxnSpMkLst>
            <pc:docMk/>
            <pc:sldMk cId="2135087948" sldId="256"/>
            <ac:cxnSpMk id="27" creationId="{248F6161-B57D-FDD6-421F-B74B53EC8D9E}"/>
          </ac:cxnSpMkLst>
        </pc:cxnChg>
        <pc:cxnChg chg="del">
          <ac:chgData name="Nils Kvilvang" userId="cd2cc529-e0ce-4a3b-b903-2f2c3e925162" providerId="ADAL" clId="{E6EEDAC2-749D-4507-889A-B87A744F7B82}" dt="2022-07-09T11:45:33.790" v="12" actId="478"/>
          <ac:cxnSpMkLst>
            <pc:docMk/>
            <pc:sldMk cId="2135087948" sldId="256"/>
            <ac:cxnSpMk id="28" creationId="{7F652248-9DD1-A64C-7641-27050FEFEAE5}"/>
          </ac:cxnSpMkLst>
        </pc:cxnChg>
        <pc:cxnChg chg="del">
          <ac:chgData name="Nils Kvilvang" userId="cd2cc529-e0ce-4a3b-b903-2f2c3e925162" providerId="ADAL" clId="{E6EEDAC2-749D-4507-889A-B87A744F7B82}" dt="2022-07-09T11:45:34.476" v="13" actId="478"/>
          <ac:cxnSpMkLst>
            <pc:docMk/>
            <pc:sldMk cId="2135087948" sldId="256"/>
            <ac:cxnSpMk id="29" creationId="{CC37EF06-187F-C068-5CF5-3094811BEFFD}"/>
          </ac:cxnSpMkLst>
        </pc:cxnChg>
        <pc:cxnChg chg="del">
          <ac:chgData name="Nils Kvilvang" userId="cd2cc529-e0ce-4a3b-b903-2f2c3e925162" providerId="ADAL" clId="{E6EEDAC2-749D-4507-889A-B87A744F7B82}" dt="2022-07-09T11:45:35.206" v="14" actId="478"/>
          <ac:cxnSpMkLst>
            <pc:docMk/>
            <pc:sldMk cId="2135087948" sldId="256"/>
            <ac:cxnSpMk id="30" creationId="{0A447A9D-8044-1E0D-A472-2E8724D3705E}"/>
          </ac:cxnSpMkLst>
        </pc:cxnChg>
        <pc:cxnChg chg="del">
          <ac:chgData name="Nils Kvilvang" userId="cd2cc529-e0ce-4a3b-b903-2f2c3e925162" providerId="ADAL" clId="{E6EEDAC2-749D-4507-889A-B87A744F7B82}" dt="2022-07-09T11:45:35.829" v="15" actId="478"/>
          <ac:cxnSpMkLst>
            <pc:docMk/>
            <pc:sldMk cId="2135087948" sldId="256"/>
            <ac:cxnSpMk id="31" creationId="{3D8AD008-1B2A-8C8F-4A80-88C832C6F1C6}"/>
          </ac:cxnSpMkLst>
        </pc:cxnChg>
        <pc:cxnChg chg="del">
          <ac:chgData name="Nils Kvilvang" userId="cd2cc529-e0ce-4a3b-b903-2f2c3e925162" providerId="ADAL" clId="{E6EEDAC2-749D-4507-889A-B87A744F7B82}" dt="2022-07-09T11:45:36.434" v="16" actId="478"/>
          <ac:cxnSpMkLst>
            <pc:docMk/>
            <pc:sldMk cId="2135087948" sldId="256"/>
            <ac:cxnSpMk id="32" creationId="{703FA262-5659-BD12-CB60-54301D7638C8}"/>
          </ac:cxnSpMkLst>
        </pc:cxnChg>
        <pc:cxnChg chg="del">
          <ac:chgData name="Nils Kvilvang" userId="cd2cc529-e0ce-4a3b-b903-2f2c3e925162" providerId="ADAL" clId="{E6EEDAC2-749D-4507-889A-B87A744F7B82}" dt="2022-07-09T11:45:37.445" v="17" actId="478"/>
          <ac:cxnSpMkLst>
            <pc:docMk/>
            <pc:sldMk cId="2135087948" sldId="256"/>
            <ac:cxnSpMk id="33" creationId="{1B517F09-F63F-862A-7E12-92D5AEED827B}"/>
          </ac:cxnSpMkLst>
        </pc:cxnChg>
        <pc:cxnChg chg="del">
          <ac:chgData name="Nils Kvilvang" userId="cd2cc529-e0ce-4a3b-b903-2f2c3e925162" providerId="ADAL" clId="{E6EEDAC2-749D-4507-889A-B87A744F7B82}" dt="2022-07-09T11:45:38.334" v="18" actId="478"/>
          <ac:cxnSpMkLst>
            <pc:docMk/>
            <pc:sldMk cId="2135087948" sldId="256"/>
            <ac:cxnSpMk id="34" creationId="{DA375AAA-64D3-380E-2548-A79AC0E12CE3}"/>
          </ac:cxnSpMkLst>
        </pc:cxnChg>
        <pc:cxnChg chg="del">
          <ac:chgData name="Nils Kvilvang" userId="cd2cc529-e0ce-4a3b-b903-2f2c3e925162" providerId="ADAL" clId="{E6EEDAC2-749D-4507-889A-B87A744F7B82}" dt="2022-07-09T11:45:39.101" v="19" actId="478"/>
          <ac:cxnSpMkLst>
            <pc:docMk/>
            <pc:sldMk cId="2135087948" sldId="256"/>
            <ac:cxnSpMk id="35" creationId="{02A99D8F-74E8-A6C9-08F8-7FBC46E9F02C}"/>
          </ac:cxnSpMkLst>
        </pc:cxnChg>
        <pc:cxnChg chg="del">
          <ac:chgData name="Nils Kvilvang" userId="cd2cc529-e0ce-4a3b-b903-2f2c3e925162" providerId="ADAL" clId="{E6EEDAC2-749D-4507-889A-B87A744F7B82}" dt="2022-07-09T11:45:39.818" v="20" actId="478"/>
          <ac:cxnSpMkLst>
            <pc:docMk/>
            <pc:sldMk cId="2135087948" sldId="256"/>
            <ac:cxnSpMk id="36" creationId="{E75EEC54-6B2E-CDFC-AB8F-8D706945FE62}"/>
          </ac:cxnSpMkLst>
        </pc:cxnChg>
        <pc:cxnChg chg="del">
          <ac:chgData name="Nils Kvilvang" userId="cd2cc529-e0ce-4a3b-b903-2f2c3e925162" providerId="ADAL" clId="{E6EEDAC2-749D-4507-889A-B87A744F7B82}" dt="2022-07-09T11:45:17.234" v="4" actId="478"/>
          <ac:cxnSpMkLst>
            <pc:docMk/>
            <pc:sldMk cId="2135087948" sldId="256"/>
            <ac:cxnSpMk id="37" creationId="{6A6041A6-4C2E-E089-76D7-EBD1792561D2}"/>
          </ac:cxnSpMkLst>
        </pc:cxnChg>
        <pc:cxnChg chg="del">
          <ac:chgData name="Nils Kvilvang" userId="cd2cc529-e0ce-4a3b-b903-2f2c3e925162" providerId="ADAL" clId="{E6EEDAC2-749D-4507-889A-B87A744F7B82}" dt="2022-07-09T11:45:17.234" v="4" actId="478"/>
          <ac:cxnSpMkLst>
            <pc:docMk/>
            <pc:sldMk cId="2135087948" sldId="256"/>
            <ac:cxnSpMk id="38" creationId="{1D02E0C5-5283-0689-F3DB-ADE24672CB8E}"/>
          </ac:cxnSpMkLst>
        </pc:cxnChg>
        <pc:cxnChg chg="del">
          <ac:chgData name="Nils Kvilvang" userId="cd2cc529-e0ce-4a3b-b903-2f2c3e925162" providerId="ADAL" clId="{E6EEDAC2-749D-4507-889A-B87A744F7B82}" dt="2022-07-09T11:45:17.234" v="4" actId="478"/>
          <ac:cxnSpMkLst>
            <pc:docMk/>
            <pc:sldMk cId="2135087948" sldId="256"/>
            <ac:cxnSpMk id="70" creationId="{869F726C-BC63-2865-6487-BFCDD2D2384E}"/>
          </ac:cxnSpMkLst>
        </pc:cxnChg>
        <pc:cxnChg chg="del">
          <ac:chgData name="Nils Kvilvang" userId="cd2cc529-e0ce-4a3b-b903-2f2c3e925162" providerId="ADAL" clId="{E6EEDAC2-749D-4507-889A-B87A744F7B82}" dt="2022-07-09T11:45:17.234" v="4" actId="478"/>
          <ac:cxnSpMkLst>
            <pc:docMk/>
            <pc:sldMk cId="2135087948" sldId="256"/>
            <ac:cxnSpMk id="75" creationId="{6E26B7A8-F99A-971B-57A4-F55FCFFE20DA}"/>
          </ac:cxnSpMkLst>
        </pc:cxnChg>
        <pc:cxnChg chg="del">
          <ac:chgData name="Nils Kvilvang" userId="cd2cc529-e0ce-4a3b-b903-2f2c3e925162" providerId="ADAL" clId="{E6EEDAC2-749D-4507-889A-B87A744F7B82}" dt="2022-07-09T11:45:17.234" v="4" actId="478"/>
          <ac:cxnSpMkLst>
            <pc:docMk/>
            <pc:sldMk cId="2135087948" sldId="256"/>
            <ac:cxnSpMk id="80" creationId="{4C6246B3-F777-2944-2FBB-5F9D8F9A163A}"/>
          </ac:cxnSpMkLst>
        </pc:cxnChg>
        <pc:cxnChg chg="del">
          <ac:chgData name="Nils Kvilvang" userId="cd2cc529-e0ce-4a3b-b903-2f2c3e925162" providerId="ADAL" clId="{E6EEDAC2-749D-4507-889A-B87A744F7B82}" dt="2022-07-09T11:45:17.234" v="4" actId="478"/>
          <ac:cxnSpMkLst>
            <pc:docMk/>
            <pc:sldMk cId="2135087948" sldId="256"/>
            <ac:cxnSpMk id="86" creationId="{546C8FEE-93D2-FA8E-764A-D14E89136CC5}"/>
          </ac:cxnSpMkLst>
        </pc:cxnChg>
        <pc:cxnChg chg="del">
          <ac:chgData name="Nils Kvilvang" userId="cd2cc529-e0ce-4a3b-b903-2f2c3e925162" providerId="ADAL" clId="{E6EEDAC2-749D-4507-889A-B87A744F7B82}" dt="2022-07-09T11:45:17.234" v="4" actId="478"/>
          <ac:cxnSpMkLst>
            <pc:docMk/>
            <pc:sldMk cId="2135087948" sldId="256"/>
            <ac:cxnSpMk id="89" creationId="{83808EB8-107A-9AD8-6CFC-E835D486B561}"/>
          </ac:cxnSpMkLst>
        </pc:cxnChg>
      </pc:sldChg>
      <pc:sldChg chg="addSp modSp new mod">
        <pc:chgData name="Nils Kvilvang" userId="cd2cc529-e0ce-4a3b-b903-2f2c3e925162" providerId="ADAL" clId="{E6EEDAC2-749D-4507-889A-B87A744F7B82}" dt="2022-07-09T16:27:02.585" v="200" actId="167"/>
        <pc:sldMkLst>
          <pc:docMk/>
          <pc:sldMk cId="3248927782" sldId="257"/>
        </pc:sldMkLst>
        <pc:spChg chg="add mod">
          <ac:chgData name="Nils Kvilvang" userId="cd2cc529-e0ce-4a3b-b903-2f2c3e925162" providerId="ADAL" clId="{E6EEDAC2-749D-4507-889A-B87A744F7B82}" dt="2022-07-09T12:32:38.203" v="177" actId="6549"/>
          <ac:spMkLst>
            <pc:docMk/>
            <pc:sldMk cId="3248927782" sldId="257"/>
            <ac:spMk id="2" creationId="{69FB9297-A82A-1E8D-7E0A-98EF9D1FD2BC}"/>
          </ac:spMkLst>
        </pc:spChg>
        <pc:spChg chg="add mod">
          <ac:chgData name="Nils Kvilvang" userId="cd2cc529-e0ce-4a3b-b903-2f2c3e925162" providerId="ADAL" clId="{E6EEDAC2-749D-4507-889A-B87A744F7B82}" dt="2022-07-09T12:28:40.680" v="91" actId="1076"/>
          <ac:spMkLst>
            <pc:docMk/>
            <pc:sldMk cId="3248927782" sldId="257"/>
            <ac:spMk id="3" creationId="{62484D2D-377A-66C3-6AC1-606D23571B52}"/>
          </ac:spMkLst>
        </pc:spChg>
        <pc:spChg chg="add mod">
          <ac:chgData name="Nils Kvilvang" userId="cd2cc529-e0ce-4a3b-b903-2f2c3e925162" providerId="ADAL" clId="{E6EEDAC2-749D-4507-889A-B87A744F7B82}" dt="2022-07-09T12:28:33.017" v="89" actId="1076"/>
          <ac:spMkLst>
            <pc:docMk/>
            <pc:sldMk cId="3248927782" sldId="257"/>
            <ac:spMk id="4" creationId="{67838744-A221-3091-21C1-C6B8FEF13DAD}"/>
          </ac:spMkLst>
        </pc:spChg>
        <pc:spChg chg="add mod">
          <ac:chgData name="Nils Kvilvang" userId="cd2cc529-e0ce-4a3b-b903-2f2c3e925162" providerId="ADAL" clId="{E6EEDAC2-749D-4507-889A-B87A744F7B82}" dt="2022-07-09T12:28:36.904" v="90" actId="1076"/>
          <ac:spMkLst>
            <pc:docMk/>
            <pc:sldMk cId="3248927782" sldId="257"/>
            <ac:spMk id="5" creationId="{003F6C61-F820-1AFD-434D-EE634069BE3F}"/>
          </ac:spMkLst>
        </pc:spChg>
        <pc:spChg chg="add mod">
          <ac:chgData name="Nils Kvilvang" userId="cd2cc529-e0ce-4a3b-b903-2f2c3e925162" providerId="ADAL" clId="{E6EEDAC2-749D-4507-889A-B87A744F7B82}" dt="2022-07-09T12:29:23.625" v="101" actId="1076"/>
          <ac:spMkLst>
            <pc:docMk/>
            <pc:sldMk cId="3248927782" sldId="257"/>
            <ac:spMk id="12" creationId="{11FF7758-A8FD-0A43-3272-141C944BEDF0}"/>
          </ac:spMkLst>
        </pc:spChg>
        <pc:spChg chg="add mod">
          <ac:chgData name="Nils Kvilvang" userId="cd2cc529-e0ce-4a3b-b903-2f2c3e925162" providerId="ADAL" clId="{E6EEDAC2-749D-4507-889A-B87A744F7B82}" dt="2022-07-09T12:29:20.640" v="100" actId="1076"/>
          <ac:spMkLst>
            <pc:docMk/>
            <pc:sldMk cId="3248927782" sldId="257"/>
            <ac:spMk id="13" creationId="{E1376E84-4BA0-3F6A-24CF-BBBDFB32CC08}"/>
          </ac:spMkLst>
        </pc:spChg>
        <pc:spChg chg="add mod">
          <ac:chgData name="Nils Kvilvang" userId="cd2cc529-e0ce-4a3b-b903-2f2c3e925162" providerId="ADAL" clId="{E6EEDAC2-749D-4507-889A-B87A744F7B82}" dt="2022-07-09T12:30:15.232" v="111" actId="1076"/>
          <ac:spMkLst>
            <pc:docMk/>
            <pc:sldMk cId="3248927782" sldId="257"/>
            <ac:spMk id="18" creationId="{8CBAFC0C-37C3-04FF-65CF-FCC5EDB746FD}"/>
          </ac:spMkLst>
        </pc:spChg>
        <pc:spChg chg="add mod">
          <ac:chgData name="Nils Kvilvang" userId="cd2cc529-e0ce-4a3b-b903-2f2c3e925162" providerId="ADAL" clId="{E6EEDAC2-749D-4507-889A-B87A744F7B82}" dt="2022-07-09T12:30:11.217" v="110" actId="1076"/>
          <ac:spMkLst>
            <pc:docMk/>
            <pc:sldMk cId="3248927782" sldId="257"/>
            <ac:spMk id="19" creationId="{52211202-1F9D-164E-B6AE-5643C1568EE9}"/>
          </ac:spMkLst>
        </pc:spChg>
        <pc:spChg chg="add mod">
          <ac:chgData name="Nils Kvilvang" userId="cd2cc529-e0ce-4a3b-b903-2f2c3e925162" providerId="ADAL" clId="{E6EEDAC2-749D-4507-889A-B87A744F7B82}" dt="2022-07-09T12:30:05.248" v="109" actId="1076"/>
          <ac:spMkLst>
            <pc:docMk/>
            <pc:sldMk cId="3248927782" sldId="257"/>
            <ac:spMk id="20" creationId="{68831E8F-460E-BC99-FCA2-2960C2F5A7B3}"/>
          </ac:spMkLst>
        </pc:spChg>
        <pc:spChg chg="add mod ord">
          <ac:chgData name="Nils Kvilvang" userId="cd2cc529-e0ce-4a3b-b903-2f2c3e925162" providerId="ADAL" clId="{E6EEDAC2-749D-4507-889A-B87A744F7B82}" dt="2022-07-09T16:27:00.502" v="199" actId="167"/>
          <ac:spMkLst>
            <pc:docMk/>
            <pc:sldMk cId="3248927782" sldId="257"/>
            <ac:spMk id="29" creationId="{816C3801-03DA-904E-FABB-04739BCE6D86}"/>
          </ac:spMkLst>
        </pc:spChg>
        <pc:spChg chg="add mod ord">
          <ac:chgData name="Nils Kvilvang" userId="cd2cc529-e0ce-4a3b-b903-2f2c3e925162" providerId="ADAL" clId="{E6EEDAC2-749D-4507-889A-B87A744F7B82}" dt="2022-07-09T16:27:02.585" v="200" actId="167"/>
          <ac:spMkLst>
            <pc:docMk/>
            <pc:sldMk cId="3248927782" sldId="257"/>
            <ac:spMk id="30" creationId="{11845538-340E-249A-292E-DECF9694B4D8}"/>
          </ac:spMkLst>
        </pc:spChg>
        <pc:spChg chg="add mod">
          <ac:chgData name="Nils Kvilvang" userId="cd2cc529-e0ce-4a3b-b903-2f2c3e925162" providerId="ADAL" clId="{E6EEDAC2-749D-4507-889A-B87A744F7B82}" dt="2022-07-09T12:32:19.064" v="171" actId="1076"/>
          <ac:spMkLst>
            <pc:docMk/>
            <pc:sldMk cId="3248927782" sldId="257"/>
            <ac:spMk id="31" creationId="{88C24513-99EA-25AE-FEE0-3266D2CD1BB8}"/>
          </ac:spMkLst>
        </pc:spChg>
        <pc:spChg chg="add mod">
          <ac:chgData name="Nils Kvilvang" userId="cd2cc529-e0ce-4a3b-b903-2f2c3e925162" providerId="ADAL" clId="{E6EEDAC2-749D-4507-889A-B87A744F7B82}" dt="2022-07-09T12:32:28.791" v="175" actId="1076"/>
          <ac:spMkLst>
            <pc:docMk/>
            <pc:sldMk cId="3248927782" sldId="257"/>
            <ac:spMk id="32" creationId="{F00C75FB-E430-1BF4-92C2-3B7672D7F27A}"/>
          </ac:spMkLst>
        </pc:spChg>
        <pc:cxnChg chg="add mod">
          <ac:chgData name="Nils Kvilvang" userId="cd2cc529-e0ce-4a3b-b903-2f2c3e925162" providerId="ADAL" clId="{E6EEDAC2-749D-4507-889A-B87A744F7B82}" dt="2022-07-09T12:29:10.528" v="97" actId="14100"/>
          <ac:cxnSpMkLst>
            <pc:docMk/>
            <pc:sldMk cId="3248927782" sldId="257"/>
            <ac:cxnSpMk id="7" creationId="{77C3B982-ABDF-15C2-18BF-9DEA4C2635FA}"/>
          </ac:cxnSpMkLst>
        </pc:cxnChg>
        <pc:cxnChg chg="add mod">
          <ac:chgData name="Nils Kvilvang" userId="cd2cc529-e0ce-4a3b-b903-2f2c3e925162" providerId="ADAL" clId="{E6EEDAC2-749D-4507-889A-B87A744F7B82}" dt="2022-07-09T12:29:08.490" v="96" actId="14100"/>
          <ac:cxnSpMkLst>
            <pc:docMk/>
            <pc:sldMk cId="3248927782" sldId="257"/>
            <ac:cxnSpMk id="9" creationId="{820EE26E-E2C2-4A20-A0E8-A3457AE20196}"/>
          </ac:cxnSpMkLst>
        </pc:cxnChg>
        <pc:cxnChg chg="add">
          <ac:chgData name="Nils Kvilvang" userId="cd2cc529-e0ce-4a3b-b903-2f2c3e925162" providerId="ADAL" clId="{E6EEDAC2-749D-4507-889A-B87A744F7B82}" dt="2022-07-09T12:29:30.937" v="102" actId="11529"/>
          <ac:cxnSpMkLst>
            <pc:docMk/>
            <pc:sldMk cId="3248927782" sldId="257"/>
            <ac:cxnSpMk id="15" creationId="{FFB2E1BA-6A03-4DFF-FCAD-35C6FCCD7ACE}"/>
          </ac:cxnSpMkLst>
        </pc:cxnChg>
        <pc:cxnChg chg="add">
          <ac:chgData name="Nils Kvilvang" userId="cd2cc529-e0ce-4a3b-b903-2f2c3e925162" providerId="ADAL" clId="{E6EEDAC2-749D-4507-889A-B87A744F7B82}" dt="2022-07-09T12:29:35.067" v="103" actId="11529"/>
          <ac:cxnSpMkLst>
            <pc:docMk/>
            <pc:sldMk cId="3248927782" sldId="257"/>
            <ac:cxnSpMk id="17" creationId="{B18450F6-9E56-2F7B-04BF-EE836302FC53}"/>
          </ac:cxnSpMkLst>
        </pc:cxnChg>
        <pc:cxnChg chg="add">
          <ac:chgData name="Nils Kvilvang" userId="cd2cc529-e0ce-4a3b-b903-2f2c3e925162" providerId="ADAL" clId="{E6EEDAC2-749D-4507-889A-B87A744F7B82}" dt="2022-07-09T12:30:22.705" v="112" actId="11529"/>
          <ac:cxnSpMkLst>
            <pc:docMk/>
            <pc:sldMk cId="3248927782" sldId="257"/>
            <ac:cxnSpMk id="22" creationId="{50025ED2-7BD3-B22E-BF1A-60B9339021CD}"/>
          </ac:cxnSpMkLst>
        </pc:cxnChg>
        <pc:cxnChg chg="add">
          <ac:chgData name="Nils Kvilvang" userId="cd2cc529-e0ce-4a3b-b903-2f2c3e925162" providerId="ADAL" clId="{E6EEDAC2-749D-4507-889A-B87A744F7B82}" dt="2022-07-09T12:30:27.137" v="113" actId="11529"/>
          <ac:cxnSpMkLst>
            <pc:docMk/>
            <pc:sldMk cId="3248927782" sldId="257"/>
            <ac:cxnSpMk id="24" creationId="{5824B461-3423-7C1B-881C-A354E5E493A3}"/>
          </ac:cxnSpMkLst>
        </pc:cxnChg>
        <pc:cxnChg chg="add">
          <ac:chgData name="Nils Kvilvang" userId="cd2cc529-e0ce-4a3b-b903-2f2c3e925162" providerId="ADAL" clId="{E6EEDAC2-749D-4507-889A-B87A744F7B82}" dt="2022-07-09T12:30:38.970" v="115" actId="11529"/>
          <ac:cxnSpMkLst>
            <pc:docMk/>
            <pc:sldMk cId="3248927782" sldId="257"/>
            <ac:cxnSpMk id="26" creationId="{A196F1B4-3E32-8FE1-AB8C-B1EC698F1BEE}"/>
          </ac:cxnSpMkLst>
        </pc:cxnChg>
        <pc:cxnChg chg="add">
          <ac:chgData name="Nils Kvilvang" userId="cd2cc529-e0ce-4a3b-b903-2f2c3e925162" providerId="ADAL" clId="{E6EEDAC2-749D-4507-889A-B87A744F7B82}" dt="2022-07-09T12:30:42.129" v="116" actId="11529"/>
          <ac:cxnSpMkLst>
            <pc:docMk/>
            <pc:sldMk cId="3248927782" sldId="257"/>
            <ac:cxnSpMk id="28" creationId="{E80E3E00-E126-DCED-EBFD-4A3AA8221127}"/>
          </ac:cxnSpMkLst>
        </pc:cxnChg>
      </pc:sldChg>
      <pc:sldChg chg="addSp delSp modSp new mod">
        <pc:chgData name="Nils Kvilvang" userId="cd2cc529-e0ce-4a3b-b903-2f2c3e925162" providerId="ADAL" clId="{E6EEDAC2-749D-4507-889A-B87A744F7B82}" dt="2022-07-09T17:39:50.062" v="396" actId="1076"/>
        <pc:sldMkLst>
          <pc:docMk/>
          <pc:sldMk cId="195683580" sldId="258"/>
        </pc:sldMkLst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2" creationId="{A4D16900-7261-04F0-09BE-F2329105366D}"/>
          </ac:spMkLst>
        </pc:spChg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3" creationId="{C5B483AA-613E-9C51-5A36-D253971229E9}"/>
          </ac:spMkLst>
        </pc:spChg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6" creationId="{7FF9F0F9-B9E8-9A29-1C42-42DB6EDEA190}"/>
          </ac:spMkLst>
        </pc:spChg>
        <pc:spChg chg="add mod">
          <ac:chgData name="Nils Kvilvang" userId="cd2cc529-e0ce-4a3b-b903-2f2c3e925162" providerId="ADAL" clId="{E6EEDAC2-749D-4507-889A-B87A744F7B82}" dt="2022-07-09T17:37:38.047" v="316" actId="207"/>
          <ac:spMkLst>
            <pc:docMk/>
            <pc:sldMk cId="195683580" sldId="258"/>
            <ac:spMk id="7" creationId="{551126B4-EF93-8719-5EAD-69D1E076767C}"/>
          </ac:spMkLst>
        </pc:spChg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10" creationId="{B09CF674-C09C-A0AA-B4E8-1F9D92773468}"/>
          </ac:spMkLst>
        </pc:spChg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11" creationId="{9B2D9CAB-2A27-FDAD-5A5C-2BDAD096E936}"/>
          </ac:spMkLst>
        </pc:spChg>
        <pc:spChg chg="add del mod">
          <ac:chgData name="Nils Kvilvang" userId="cd2cc529-e0ce-4a3b-b903-2f2c3e925162" providerId="ADAL" clId="{E6EEDAC2-749D-4507-889A-B87A744F7B82}" dt="2022-07-09T17:37:44.053" v="317" actId="478"/>
          <ac:spMkLst>
            <pc:docMk/>
            <pc:sldMk cId="195683580" sldId="258"/>
            <ac:spMk id="12" creationId="{3FFCADC6-01A7-3861-FC91-6111D5833DB8}"/>
          </ac:spMkLst>
        </pc:spChg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19" creationId="{B0FF43C0-1E51-CCAC-EAC4-61517E21447E}"/>
          </ac:spMkLst>
        </pc:spChg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20" creationId="{322CB981-2E60-216C-AEE0-991B94699BE7}"/>
          </ac:spMkLst>
        </pc:spChg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21" creationId="{B3E2F1AC-6984-606E-2D5F-DB477D97B543}"/>
          </ac:spMkLst>
        </pc:spChg>
        <pc:spChg chg="add del mod">
          <ac:chgData name="Nils Kvilvang" userId="cd2cc529-e0ce-4a3b-b903-2f2c3e925162" providerId="ADAL" clId="{E6EEDAC2-749D-4507-889A-B87A744F7B82}" dt="2022-07-09T17:37:47.132" v="318" actId="478"/>
          <ac:spMkLst>
            <pc:docMk/>
            <pc:sldMk cId="195683580" sldId="258"/>
            <ac:spMk id="22" creationId="{05CD8D90-71D2-60A5-E230-7E1AADCD96E8}"/>
          </ac:spMkLst>
        </pc:spChg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27" creationId="{25AD47F9-D084-A2BF-362E-71CF5F566761}"/>
          </ac:spMkLst>
        </pc:spChg>
        <pc:spChg chg="add mod">
          <ac:chgData name="Nils Kvilvang" userId="cd2cc529-e0ce-4a3b-b903-2f2c3e925162" providerId="ADAL" clId="{E6EEDAC2-749D-4507-889A-B87A744F7B82}" dt="2022-07-09T16:51:04.155" v="302" actId="1076"/>
          <ac:spMkLst>
            <pc:docMk/>
            <pc:sldMk cId="195683580" sldId="258"/>
            <ac:spMk id="28" creationId="{E4BED6AF-1608-6C11-4912-85F1E5BEBE40}"/>
          </ac:spMkLst>
        </pc:spChg>
        <pc:spChg chg="add del mod">
          <ac:chgData name="Nils Kvilvang" userId="cd2cc529-e0ce-4a3b-b903-2f2c3e925162" providerId="ADAL" clId="{E6EEDAC2-749D-4507-889A-B87A744F7B82}" dt="2022-07-09T17:37:52.050" v="320" actId="478"/>
          <ac:spMkLst>
            <pc:docMk/>
            <pc:sldMk cId="195683580" sldId="258"/>
            <ac:spMk id="29" creationId="{583A031F-6E30-47D7-2E0D-650B4DFC0954}"/>
          </ac:spMkLst>
        </pc:spChg>
        <pc:spChg chg="add del mod">
          <ac:chgData name="Nils Kvilvang" userId="cd2cc529-e0ce-4a3b-b903-2f2c3e925162" providerId="ADAL" clId="{E6EEDAC2-749D-4507-889A-B87A744F7B82}" dt="2022-07-09T17:37:49.777" v="319" actId="478"/>
          <ac:spMkLst>
            <pc:docMk/>
            <pc:sldMk cId="195683580" sldId="258"/>
            <ac:spMk id="30" creationId="{BFB1875C-5612-484B-C976-AEE7308E2064}"/>
          </ac:spMkLst>
        </pc:spChg>
        <pc:spChg chg="add mod">
          <ac:chgData name="Nils Kvilvang" userId="cd2cc529-e0ce-4a3b-b903-2f2c3e925162" providerId="ADAL" clId="{E6EEDAC2-749D-4507-889A-B87A744F7B82}" dt="2022-07-09T17:37:16.901" v="306" actId="1076"/>
          <ac:spMkLst>
            <pc:docMk/>
            <pc:sldMk cId="195683580" sldId="258"/>
            <ac:spMk id="33" creationId="{41FFEBD3-5EC0-8C34-70EA-198DAEB6950C}"/>
          </ac:spMkLst>
        </pc:spChg>
        <pc:spChg chg="add mod">
          <ac:chgData name="Nils Kvilvang" userId="cd2cc529-e0ce-4a3b-b903-2f2c3e925162" providerId="ADAL" clId="{E6EEDAC2-749D-4507-889A-B87A744F7B82}" dt="2022-07-09T17:37:16.901" v="306" actId="1076"/>
          <ac:spMkLst>
            <pc:docMk/>
            <pc:sldMk cId="195683580" sldId="258"/>
            <ac:spMk id="34" creationId="{307E065E-4161-C519-F89A-856C003EDBAB}"/>
          </ac:spMkLst>
        </pc:spChg>
        <pc:spChg chg="add mod">
          <ac:chgData name="Nils Kvilvang" userId="cd2cc529-e0ce-4a3b-b903-2f2c3e925162" providerId="ADAL" clId="{E6EEDAC2-749D-4507-889A-B87A744F7B82}" dt="2022-07-09T17:37:38.047" v="316" actId="207"/>
          <ac:spMkLst>
            <pc:docMk/>
            <pc:sldMk cId="195683580" sldId="258"/>
            <ac:spMk id="37" creationId="{E22510D5-9839-E835-D1D9-BF0899A989EE}"/>
          </ac:spMkLst>
        </pc:spChg>
        <pc:spChg chg="add mod">
          <ac:chgData name="Nils Kvilvang" userId="cd2cc529-e0ce-4a3b-b903-2f2c3e925162" providerId="ADAL" clId="{E6EEDAC2-749D-4507-889A-B87A744F7B82}" dt="2022-07-09T17:37:38.047" v="316" actId="207"/>
          <ac:spMkLst>
            <pc:docMk/>
            <pc:sldMk cId="195683580" sldId="258"/>
            <ac:spMk id="38" creationId="{276D1E65-90B8-7C4F-7452-EFC29DE7EA6D}"/>
          </ac:spMkLst>
        </pc:spChg>
        <pc:spChg chg="add mod">
          <ac:chgData name="Nils Kvilvang" userId="cd2cc529-e0ce-4a3b-b903-2f2c3e925162" providerId="ADAL" clId="{E6EEDAC2-749D-4507-889A-B87A744F7B82}" dt="2022-07-09T17:37:38.047" v="316" actId="207"/>
          <ac:spMkLst>
            <pc:docMk/>
            <pc:sldMk cId="195683580" sldId="258"/>
            <ac:spMk id="39" creationId="{621DDA74-E440-14C4-0A2E-F8536FF5E523}"/>
          </ac:spMkLst>
        </pc:spChg>
        <pc:spChg chg="add mod">
          <ac:chgData name="Nils Kvilvang" userId="cd2cc529-e0ce-4a3b-b903-2f2c3e925162" providerId="ADAL" clId="{E6EEDAC2-749D-4507-889A-B87A744F7B82}" dt="2022-07-09T17:37:38.047" v="316" actId="207"/>
          <ac:spMkLst>
            <pc:docMk/>
            <pc:sldMk cId="195683580" sldId="258"/>
            <ac:spMk id="40" creationId="{67C64654-5F91-AA55-9F10-3199186031B1}"/>
          </ac:spMkLst>
        </pc:spChg>
        <pc:spChg chg="add del mod">
          <ac:chgData name="Nils Kvilvang" userId="cd2cc529-e0ce-4a3b-b903-2f2c3e925162" providerId="ADAL" clId="{E6EEDAC2-749D-4507-889A-B87A744F7B82}" dt="2022-07-09T17:38:12.838" v="347"/>
          <ac:spMkLst>
            <pc:docMk/>
            <pc:sldMk cId="195683580" sldId="258"/>
            <ac:spMk id="41" creationId="{CFABC0F4-529C-1949-EF70-CE6683E23AB1}"/>
          </ac:spMkLst>
        </pc:spChg>
        <pc:spChg chg="add del mod">
          <ac:chgData name="Nils Kvilvang" userId="cd2cc529-e0ce-4a3b-b903-2f2c3e925162" providerId="ADAL" clId="{E6EEDAC2-749D-4507-889A-B87A744F7B82}" dt="2022-07-09T17:38:44.965" v="360"/>
          <ac:spMkLst>
            <pc:docMk/>
            <pc:sldMk cId="195683580" sldId="258"/>
            <ac:spMk id="42" creationId="{9717F28D-477C-5682-BE6C-3C15DF6F0533}"/>
          </ac:spMkLst>
        </pc:spChg>
        <pc:spChg chg="add del mod">
          <ac:chgData name="Nils Kvilvang" userId="cd2cc529-e0ce-4a3b-b903-2f2c3e925162" providerId="ADAL" clId="{E6EEDAC2-749D-4507-889A-B87A744F7B82}" dt="2022-07-09T17:39:08.020" v="373"/>
          <ac:spMkLst>
            <pc:docMk/>
            <pc:sldMk cId="195683580" sldId="258"/>
            <ac:spMk id="43" creationId="{F1297B2B-D560-9852-554F-4D9D5389C350}"/>
          </ac:spMkLst>
        </pc:spChg>
        <pc:spChg chg="add mod">
          <ac:chgData name="Nils Kvilvang" userId="cd2cc529-e0ce-4a3b-b903-2f2c3e925162" providerId="ADAL" clId="{E6EEDAC2-749D-4507-889A-B87A744F7B82}" dt="2022-07-09T17:39:15.645" v="375" actId="1076"/>
          <ac:spMkLst>
            <pc:docMk/>
            <pc:sldMk cId="195683580" sldId="258"/>
            <ac:spMk id="45" creationId="{3CF543CF-03FF-762A-6E7E-44A993CADD56}"/>
          </ac:spMkLst>
        </pc:spChg>
        <pc:spChg chg="add mod">
          <ac:chgData name="Nils Kvilvang" userId="cd2cc529-e0ce-4a3b-b903-2f2c3e925162" providerId="ADAL" clId="{E6EEDAC2-749D-4507-889A-B87A744F7B82}" dt="2022-07-09T17:39:24.630" v="380" actId="1076"/>
          <ac:spMkLst>
            <pc:docMk/>
            <pc:sldMk cId="195683580" sldId="258"/>
            <ac:spMk id="46" creationId="{C02F1CCC-81AF-262F-79AD-44251C9FDF82}"/>
          </ac:spMkLst>
        </pc:spChg>
        <pc:spChg chg="add mod">
          <ac:chgData name="Nils Kvilvang" userId="cd2cc529-e0ce-4a3b-b903-2f2c3e925162" providerId="ADAL" clId="{E6EEDAC2-749D-4507-889A-B87A744F7B82}" dt="2022-07-09T17:39:33.558" v="385" actId="1076"/>
          <ac:spMkLst>
            <pc:docMk/>
            <pc:sldMk cId="195683580" sldId="258"/>
            <ac:spMk id="47" creationId="{68E93F52-2699-9E90-C01D-38EC5A1EA6B5}"/>
          </ac:spMkLst>
        </pc:spChg>
        <pc:spChg chg="add mod">
          <ac:chgData name="Nils Kvilvang" userId="cd2cc529-e0ce-4a3b-b903-2f2c3e925162" providerId="ADAL" clId="{E6EEDAC2-749D-4507-889A-B87A744F7B82}" dt="2022-07-09T17:39:41.039" v="390" actId="1076"/>
          <ac:spMkLst>
            <pc:docMk/>
            <pc:sldMk cId="195683580" sldId="258"/>
            <ac:spMk id="48" creationId="{E61AB8BA-3DEB-7EE2-4539-C859BF502DC0}"/>
          </ac:spMkLst>
        </pc:spChg>
        <pc:spChg chg="add mod">
          <ac:chgData name="Nils Kvilvang" userId="cd2cc529-e0ce-4a3b-b903-2f2c3e925162" providerId="ADAL" clId="{E6EEDAC2-749D-4507-889A-B87A744F7B82}" dt="2022-07-09T17:39:50.062" v="396" actId="1076"/>
          <ac:spMkLst>
            <pc:docMk/>
            <pc:sldMk cId="195683580" sldId="258"/>
            <ac:spMk id="49" creationId="{2F6A8E44-8DF7-F00D-B714-8D2322B80688}"/>
          </ac:spMkLst>
        </pc:spChg>
        <pc:cxnChg chg="add mod">
          <ac:chgData name="Nils Kvilvang" userId="cd2cc529-e0ce-4a3b-b903-2f2c3e925162" providerId="ADAL" clId="{E6EEDAC2-749D-4507-889A-B87A744F7B82}" dt="2022-07-09T16:51:04.155" v="302" actId="1076"/>
          <ac:cxnSpMkLst>
            <pc:docMk/>
            <pc:sldMk cId="195683580" sldId="258"/>
            <ac:cxnSpMk id="5" creationId="{7543DAFC-654B-D721-8AB6-38E3C3E0DD52}"/>
          </ac:cxnSpMkLst>
        </pc:cxnChg>
        <pc:cxnChg chg="add mod">
          <ac:chgData name="Nils Kvilvang" userId="cd2cc529-e0ce-4a3b-b903-2f2c3e925162" providerId="ADAL" clId="{E6EEDAC2-749D-4507-889A-B87A744F7B82}" dt="2022-07-09T16:51:04.155" v="302" actId="1076"/>
          <ac:cxnSpMkLst>
            <pc:docMk/>
            <pc:sldMk cId="195683580" sldId="258"/>
            <ac:cxnSpMk id="9" creationId="{A9BCCA9B-630A-F228-744A-7E28A746BE19}"/>
          </ac:cxnSpMkLst>
        </pc:cxnChg>
        <pc:cxnChg chg="add mod">
          <ac:chgData name="Nils Kvilvang" userId="cd2cc529-e0ce-4a3b-b903-2f2c3e925162" providerId="ADAL" clId="{E6EEDAC2-749D-4507-889A-B87A744F7B82}" dt="2022-07-09T16:51:04.155" v="302" actId="1076"/>
          <ac:cxnSpMkLst>
            <pc:docMk/>
            <pc:sldMk cId="195683580" sldId="258"/>
            <ac:cxnSpMk id="14" creationId="{E4C71FEB-7A96-FC7F-2CB4-97AC43268213}"/>
          </ac:cxnSpMkLst>
        </pc:cxnChg>
        <pc:cxnChg chg="add mod">
          <ac:chgData name="Nils Kvilvang" userId="cd2cc529-e0ce-4a3b-b903-2f2c3e925162" providerId="ADAL" clId="{E6EEDAC2-749D-4507-889A-B87A744F7B82}" dt="2022-07-09T17:37:44.053" v="317" actId="478"/>
          <ac:cxnSpMkLst>
            <pc:docMk/>
            <pc:sldMk cId="195683580" sldId="258"/>
            <ac:cxnSpMk id="17" creationId="{5407F1EA-3084-BEFB-2D49-DD4E5D8E7F87}"/>
          </ac:cxnSpMkLst>
        </pc:cxnChg>
        <pc:cxnChg chg="add mod">
          <ac:chgData name="Nils Kvilvang" userId="cd2cc529-e0ce-4a3b-b903-2f2c3e925162" providerId="ADAL" clId="{E6EEDAC2-749D-4507-889A-B87A744F7B82}" dt="2022-07-09T16:51:04.155" v="302" actId="1076"/>
          <ac:cxnSpMkLst>
            <pc:docMk/>
            <pc:sldMk cId="195683580" sldId="258"/>
            <ac:cxnSpMk id="24" creationId="{D00B3E26-2660-4963-D767-073F39BD70E4}"/>
          </ac:cxnSpMkLst>
        </pc:cxnChg>
        <pc:cxnChg chg="add mod">
          <ac:chgData name="Nils Kvilvang" userId="cd2cc529-e0ce-4a3b-b903-2f2c3e925162" providerId="ADAL" clId="{E6EEDAC2-749D-4507-889A-B87A744F7B82}" dt="2022-07-09T17:37:47.132" v="318" actId="478"/>
          <ac:cxnSpMkLst>
            <pc:docMk/>
            <pc:sldMk cId="195683580" sldId="258"/>
            <ac:cxnSpMk id="26" creationId="{C2B77511-63A8-9188-E206-936646736FA6}"/>
          </ac:cxnSpMkLst>
        </pc:cxnChg>
        <pc:cxnChg chg="add mod">
          <ac:chgData name="Nils Kvilvang" userId="cd2cc529-e0ce-4a3b-b903-2f2c3e925162" providerId="ADAL" clId="{E6EEDAC2-749D-4507-889A-B87A744F7B82}" dt="2022-07-09T17:37:52.050" v="320" actId="478"/>
          <ac:cxnSpMkLst>
            <pc:docMk/>
            <pc:sldMk cId="195683580" sldId="258"/>
            <ac:cxnSpMk id="31" creationId="{36DCF95C-528C-3849-7A71-07C7D3067C1A}"/>
          </ac:cxnSpMkLst>
        </pc:cxnChg>
        <pc:cxnChg chg="add mod">
          <ac:chgData name="Nils Kvilvang" userId="cd2cc529-e0ce-4a3b-b903-2f2c3e925162" providerId="ADAL" clId="{E6EEDAC2-749D-4507-889A-B87A744F7B82}" dt="2022-07-09T17:37:49.777" v="319" actId="478"/>
          <ac:cxnSpMkLst>
            <pc:docMk/>
            <pc:sldMk cId="195683580" sldId="258"/>
            <ac:cxnSpMk id="32" creationId="{AAAC19D9-FE8D-F0F2-8A00-E0B3804035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17D65C-49AE-58E2-A1C1-78D6DC210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2DF2707-CFB6-955D-B44E-F8E15D16A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46B30B-F69C-00C6-2EA4-450909EC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7ACE04-0196-A2C7-E2E0-0D618DA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3077D8F-7351-9692-C072-92F09671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95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8CD5DF-77DB-1A95-2154-4593414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821B55-0995-D897-1708-C8D72318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47699F-6424-8306-00C3-5E91F9DD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F2061ED-67D0-91F0-2649-1E025A9D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49C5547-7AD0-EF97-6E74-4DE3ACFD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29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B8F8EA4-97A9-6615-6802-744C887AB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1967C1-5BCC-AF3F-9A13-C33EE3C6D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1885BC-299D-1AE6-98AE-45AA9135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921E44-9159-1946-A78A-8204B67A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7F2906-4F8D-FFFF-E9ED-270C5118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682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440127-C42D-8C18-F9F5-16FBEEA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750244-B1A2-0F09-4825-6E3F9973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2C5D04-43F9-59F0-BB8C-211349E7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A194FDE-AA69-EDBD-7C7F-706325A2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2753CD-C008-1CF2-4B8D-3FF872C4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8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17B23E-8075-28C9-8AC3-48272677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96264CE-6D5C-9E60-B8D4-0B6081AD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511AFD-059D-FC50-14AE-8AF95D0E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00F9909-5718-7B47-B7D4-EF457624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0987D7-A3B8-CCFB-0A52-71280A35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51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DFA7F6-D9E6-2A06-E20D-E94B4A90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AE4984-A34A-D584-F209-C900E8EC9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5CBE752-9641-9A2A-5077-04FEF1B9E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F26F7CE-B2FF-BA75-07EF-0DA70A8D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876A84D-3827-9131-480D-13D9A565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88A4F8-66C4-6FC7-2E8D-7482EE61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708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C59B00-AB86-6D30-1C60-774F345C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824D5C8-B927-8BF0-CD49-BB923188F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EEE5391-EE53-5C2E-5311-2155F256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72C81E2-1DE5-89D8-D111-4EFD1EC29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7ED4AE6-78F8-EC57-5717-00AB4E771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C2B339C-E89A-2E80-11B6-2B2738C0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0E9BD32-5931-E79A-D7C1-9F781CC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D53A660-4F7E-8F28-6CF5-67D6B1BE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62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76658D-816D-9DFA-5DF9-95CDFE6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578FDC4-7367-E7DC-1953-0428EA29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D6A55-E435-4107-203D-80056318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BA05049-D74C-042F-FEB7-013C9707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22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3A04824-8F93-FAA2-3E4A-AE177C4E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E881EA8-7478-F3C6-88FD-61AB63D0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C9D7ED-6A5F-CEB2-38C7-2A92EF89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402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4EC854-2C1D-34C0-C121-43FD6F16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51F90C-455B-CF7E-0A93-6B104D33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8578509-E089-87FA-38D5-5C515028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38FB7D5-C40A-7A3F-26BD-B01C3EF7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785CDE-E3C8-86FA-6AAE-96364354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0010FA-5195-BF2B-1CD7-B58DF0CA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227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3E2214-C2E5-06CF-8E54-E7A4AE2C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8E41D61-3E49-711B-D6F7-2C54CB492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C3F4FB-92F7-3784-D2C1-1CB4329B1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33BF78-3F58-2915-3B13-9C75378D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B148465-D3F8-0037-2281-05316467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6AF6D9-5B23-3BD7-95BF-8C80DE25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247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5D9AEBD-990C-66F2-7CA0-7DE490FF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0D8D90-3A1D-9BE1-F4E6-ECE4356F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4B1D9F-D1BE-248C-AEF3-BE6C193E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9DAD-7AFF-4543-A1C0-A45D0884C815}" type="datetimeFigureOut">
              <a:rPr lang="nb-NO" smtClean="0"/>
              <a:t>09.07.2022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69A2C1-E5B3-0E47-CE1A-094EC514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508D90-D164-25FB-475E-324276AF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0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F644CBD-7152-D0BA-89F2-D1C98DA7531B}"/>
              </a:ext>
            </a:extLst>
          </p:cNvPr>
          <p:cNvCxnSpPr/>
          <p:nvPr/>
        </p:nvCxnSpPr>
        <p:spPr>
          <a:xfrm>
            <a:off x="1138989" y="1459832"/>
            <a:ext cx="0" cy="233412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8A33122A-9B4A-A29B-99C5-8BC07AAE511C}"/>
              </a:ext>
            </a:extLst>
          </p:cNvPr>
          <p:cNvCxnSpPr/>
          <p:nvPr/>
        </p:nvCxnSpPr>
        <p:spPr>
          <a:xfrm>
            <a:off x="1138989" y="3793958"/>
            <a:ext cx="2890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DA99D6A-6FF3-5BFE-10E6-608FDAC095E7}"/>
              </a:ext>
            </a:extLst>
          </p:cNvPr>
          <p:cNvSpPr txBox="1"/>
          <p:nvPr/>
        </p:nvSpPr>
        <p:spPr>
          <a:xfrm>
            <a:off x="4029075" y="36092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  <a:r>
              <a:rPr lang="nb-NO" baseline="-25000" dirty="0"/>
              <a:t>1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6B39B25-1A33-E4C1-C05D-966D04C2152A}"/>
              </a:ext>
            </a:extLst>
          </p:cNvPr>
          <p:cNvSpPr txBox="1"/>
          <p:nvPr/>
        </p:nvSpPr>
        <p:spPr>
          <a:xfrm>
            <a:off x="994558" y="109050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  <a:r>
              <a:rPr lang="nb-NO" baseline="-25000" dirty="0"/>
              <a:t>2</a:t>
            </a:r>
            <a:endParaRPr lang="nb-NO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101205-A4C6-6377-A9A9-CEECE6A27249}"/>
              </a:ext>
            </a:extLst>
          </p:cNvPr>
          <p:cNvSpPr/>
          <p:nvPr/>
        </p:nvSpPr>
        <p:spPr>
          <a:xfrm>
            <a:off x="1538664" y="26493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32507A2-6C7C-3055-E0E9-78E3A7E4B4BE}"/>
              </a:ext>
            </a:extLst>
          </p:cNvPr>
          <p:cNvSpPr/>
          <p:nvPr/>
        </p:nvSpPr>
        <p:spPr>
          <a:xfrm>
            <a:off x="1790700" y="306705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B1C140F-ECBC-ACD9-3FD2-B8CD372169C7}"/>
              </a:ext>
            </a:extLst>
          </p:cNvPr>
          <p:cNvSpPr/>
          <p:nvPr/>
        </p:nvSpPr>
        <p:spPr>
          <a:xfrm>
            <a:off x="2590794" y="308583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75548BF-72AF-7A0B-504B-E7C84BCB9E20}"/>
              </a:ext>
            </a:extLst>
          </p:cNvPr>
          <p:cNvSpPr/>
          <p:nvPr/>
        </p:nvSpPr>
        <p:spPr>
          <a:xfrm>
            <a:off x="2833683" y="280543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0B9F2A-9A20-861D-1327-B89E6F8BC18F}"/>
              </a:ext>
            </a:extLst>
          </p:cNvPr>
          <p:cNvSpPr/>
          <p:nvPr/>
        </p:nvSpPr>
        <p:spPr>
          <a:xfrm>
            <a:off x="3057522" y="28368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AAF016-5AA9-5B15-7F7E-CA15533C237B}"/>
              </a:ext>
            </a:extLst>
          </p:cNvPr>
          <p:cNvSpPr/>
          <p:nvPr/>
        </p:nvSpPr>
        <p:spPr>
          <a:xfrm>
            <a:off x="2119311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643AD1-AE50-1C72-E285-DFCC22DFCF72}"/>
              </a:ext>
            </a:extLst>
          </p:cNvPr>
          <p:cNvSpPr/>
          <p:nvPr/>
        </p:nvSpPr>
        <p:spPr>
          <a:xfrm>
            <a:off x="2881311" y="226419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A55B497-8486-2A78-48DE-DF357AE1FE97}"/>
              </a:ext>
            </a:extLst>
          </p:cNvPr>
          <p:cNvSpPr/>
          <p:nvPr/>
        </p:nvSpPr>
        <p:spPr>
          <a:xfrm>
            <a:off x="3224208" y="274238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36129C1-AA65-BBDB-D519-8D3A68B72FA0}"/>
              </a:ext>
            </a:extLst>
          </p:cNvPr>
          <p:cNvSpPr/>
          <p:nvPr/>
        </p:nvSpPr>
        <p:spPr>
          <a:xfrm>
            <a:off x="2471734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A79A056-D5CC-AA55-B671-8BA035245F26}"/>
              </a:ext>
            </a:extLst>
          </p:cNvPr>
          <p:cNvSpPr/>
          <p:nvPr/>
        </p:nvSpPr>
        <p:spPr>
          <a:xfrm>
            <a:off x="2624134" y="20630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0D43EB6-6DA7-423E-9C1E-D1B6C4FDC765}"/>
              </a:ext>
            </a:extLst>
          </p:cNvPr>
          <p:cNvSpPr/>
          <p:nvPr/>
        </p:nvSpPr>
        <p:spPr>
          <a:xfrm>
            <a:off x="1903169" y="219582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A8A1A-4DE7-7719-BDD0-B7247E40BA0B}"/>
              </a:ext>
            </a:extLst>
          </p:cNvPr>
          <p:cNvSpPr/>
          <p:nvPr/>
        </p:nvSpPr>
        <p:spPr>
          <a:xfrm>
            <a:off x="3200394" y="196526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89E7E09-5FBF-836C-02F1-0E8686AF130A}"/>
              </a:ext>
            </a:extLst>
          </p:cNvPr>
          <p:cNvSpPr/>
          <p:nvPr/>
        </p:nvSpPr>
        <p:spPr>
          <a:xfrm>
            <a:off x="3348034" y="22154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EC5CB9A-616C-20D5-FF9C-8AC5E7B3B070}"/>
              </a:ext>
            </a:extLst>
          </p:cNvPr>
          <p:cNvSpPr/>
          <p:nvPr/>
        </p:nvSpPr>
        <p:spPr>
          <a:xfrm>
            <a:off x="3081334" y="25202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83635DF-DC08-B359-F7EB-D16351EBE670}"/>
              </a:ext>
            </a:extLst>
          </p:cNvPr>
          <p:cNvSpPr/>
          <p:nvPr/>
        </p:nvSpPr>
        <p:spPr>
          <a:xfrm>
            <a:off x="3633778" y="24706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1B6C207-83F9-0794-29F8-E696AACF19D8}"/>
              </a:ext>
            </a:extLst>
          </p:cNvPr>
          <p:cNvSpPr/>
          <p:nvPr/>
        </p:nvSpPr>
        <p:spPr>
          <a:xfrm rot="18529683">
            <a:off x="2786433" y="273285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523C236-89D1-D68E-DA69-373CE11B2CAD}"/>
              </a:ext>
            </a:extLst>
          </p:cNvPr>
          <p:cNvSpPr/>
          <p:nvPr/>
        </p:nvSpPr>
        <p:spPr>
          <a:xfrm rot="18529683">
            <a:off x="2238372" y="327125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925BFF5-36D4-B234-D075-603BE5CB34DE}"/>
              </a:ext>
            </a:extLst>
          </p:cNvPr>
          <p:cNvSpPr/>
          <p:nvPr/>
        </p:nvSpPr>
        <p:spPr>
          <a:xfrm rot="18529683">
            <a:off x="3152769" y="283382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28C6157-5946-1975-ADB5-4EEEFCBA1F18}"/>
              </a:ext>
            </a:extLst>
          </p:cNvPr>
          <p:cNvSpPr/>
          <p:nvPr/>
        </p:nvSpPr>
        <p:spPr>
          <a:xfrm rot="18529683">
            <a:off x="3281355" y="300964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65D5C8B-B2A1-3596-486F-51E2132E895E}"/>
              </a:ext>
            </a:extLst>
          </p:cNvPr>
          <p:cNvSpPr/>
          <p:nvPr/>
        </p:nvSpPr>
        <p:spPr>
          <a:xfrm rot="18529683">
            <a:off x="1855544" y="265296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CE055309-13DF-EA41-5475-F954D23B1689}"/>
              </a:ext>
            </a:extLst>
          </p:cNvPr>
          <p:cNvSpPr/>
          <p:nvPr/>
        </p:nvSpPr>
        <p:spPr>
          <a:xfrm rot="18529683">
            <a:off x="2566983" y="276252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1D94E92-1CAB-D4C5-68A7-4ACCC0365B69}"/>
              </a:ext>
            </a:extLst>
          </p:cNvPr>
          <p:cNvSpPr/>
          <p:nvPr/>
        </p:nvSpPr>
        <p:spPr>
          <a:xfrm rot="18529683">
            <a:off x="3328983" y="246840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1735878-7DC3-C26F-C0D4-019734413759}"/>
              </a:ext>
            </a:extLst>
          </p:cNvPr>
          <p:cNvSpPr/>
          <p:nvPr/>
        </p:nvSpPr>
        <p:spPr>
          <a:xfrm rot="18529683">
            <a:off x="2022230" y="255851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493CB191-65E2-CB75-E3AD-34471CFB01BC}"/>
              </a:ext>
            </a:extLst>
          </p:cNvPr>
          <p:cNvSpPr/>
          <p:nvPr/>
        </p:nvSpPr>
        <p:spPr>
          <a:xfrm rot="18529683">
            <a:off x="2069853" y="225371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5AAA91D0-1808-6B1E-0969-784EDC170C74}"/>
              </a:ext>
            </a:extLst>
          </p:cNvPr>
          <p:cNvSpPr/>
          <p:nvPr/>
        </p:nvSpPr>
        <p:spPr>
          <a:xfrm rot="18529683">
            <a:off x="3071806" y="226722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F2B5977-1005-731C-1EEB-77C96C9C926C}"/>
              </a:ext>
            </a:extLst>
          </p:cNvPr>
          <p:cNvSpPr/>
          <p:nvPr/>
        </p:nvSpPr>
        <p:spPr>
          <a:xfrm rot="18529683">
            <a:off x="2350841" y="240002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9BC4BD4-D6FC-6B94-C319-CDF2E9EB748B}"/>
              </a:ext>
            </a:extLst>
          </p:cNvPr>
          <p:cNvSpPr/>
          <p:nvPr/>
        </p:nvSpPr>
        <p:spPr>
          <a:xfrm rot="18529683">
            <a:off x="3648066" y="216946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01A5E34-6A80-5239-3331-CD59EAA4D6F0}"/>
              </a:ext>
            </a:extLst>
          </p:cNvPr>
          <p:cNvSpPr/>
          <p:nvPr/>
        </p:nvSpPr>
        <p:spPr>
          <a:xfrm rot="18529683">
            <a:off x="3795706" y="241962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A3D17EA6-A456-5797-6D2A-A6D57FCBFF7C}"/>
              </a:ext>
            </a:extLst>
          </p:cNvPr>
          <p:cNvSpPr/>
          <p:nvPr/>
        </p:nvSpPr>
        <p:spPr>
          <a:xfrm rot="18529683">
            <a:off x="3529006" y="272442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DE7C74A0-AA3B-32E6-F8A3-AA6932A39063}"/>
              </a:ext>
            </a:extLst>
          </p:cNvPr>
          <p:cNvSpPr/>
          <p:nvPr/>
        </p:nvSpPr>
        <p:spPr>
          <a:xfrm rot="18529683">
            <a:off x="4081450" y="267489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64CC0-FEDE-4E4C-7F0E-6C8840E81D35}"/>
              </a:ext>
            </a:extLst>
          </p:cNvPr>
          <p:cNvSpPr/>
          <p:nvPr/>
        </p:nvSpPr>
        <p:spPr>
          <a:xfrm rot="4323131">
            <a:off x="1691064" y="28017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1E5DE75-729C-24B8-6E68-5F2C6BADD0AC}"/>
              </a:ext>
            </a:extLst>
          </p:cNvPr>
          <p:cNvSpPr/>
          <p:nvPr/>
        </p:nvSpPr>
        <p:spPr>
          <a:xfrm rot="4323131">
            <a:off x="1943100" y="321945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DDFD9255-1F25-8193-7776-3348BD29A167}"/>
              </a:ext>
            </a:extLst>
          </p:cNvPr>
          <p:cNvSpPr/>
          <p:nvPr/>
        </p:nvSpPr>
        <p:spPr>
          <a:xfrm rot="4323131">
            <a:off x="2857497" y="278201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A8B191B7-E9FE-08FA-BFF8-A9BDFC3ACA05}"/>
              </a:ext>
            </a:extLst>
          </p:cNvPr>
          <p:cNvSpPr/>
          <p:nvPr/>
        </p:nvSpPr>
        <p:spPr>
          <a:xfrm rot="4323131">
            <a:off x="2986083" y="295783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6AFAAD5-0BF7-A3FE-50D5-05E8B194B463}"/>
              </a:ext>
            </a:extLst>
          </p:cNvPr>
          <p:cNvSpPr/>
          <p:nvPr/>
        </p:nvSpPr>
        <p:spPr>
          <a:xfrm rot="4323131">
            <a:off x="3209922" y="29892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376A5571-C053-C8C4-FBD6-1DEA46312DC6}"/>
              </a:ext>
            </a:extLst>
          </p:cNvPr>
          <p:cNvSpPr/>
          <p:nvPr/>
        </p:nvSpPr>
        <p:spPr>
          <a:xfrm rot="4323131">
            <a:off x="2271711" y="27107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DCF49B0-7D0B-BB00-3F79-CE98A926A8A3}"/>
              </a:ext>
            </a:extLst>
          </p:cNvPr>
          <p:cNvSpPr/>
          <p:nvPr/>
        </p:nvSpPr>
        <p:spPr>
          <a:xfrm rot="4323131">
            <a:off x="3033711" y="241659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221E2F43-E6C0-B490-B8DA-6DA8A50E2994}"/>
              </a:ext>
            </a:extLst>
          </p:cNvPr>
          <p:cNvSpPr/>
          <p:nvPr/>
        </p:nvSpPr>
        <p:spPr>
          <a:xfrm rot="4323131">
            <a:off x="2576511" y="30155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ACB22067-28FE-65B6-FE79-7935FB8CD810}"/>
              </a:ext>
            </a:extLst>
          </p:cNvPr>
          <p:cNvSpPr/>
          <p:nvPr/>
        </p:nvSpPr>
        <p:spPr>
          <a:xfrm rot="4323131">
            <a:off x="1774581" y="220190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7B87088B-0822-25B7-A3E1-A9396CFE2F7F}"/>
              </a:ext>
            </a:extLst>
          </p:cNvPr>
          <p:cNvSpPr/>
          <p:nvPr/>
        </p:nvSpPr>
        <p:spPr>
          <a:xfrm rot="4323131">
            <a:off x="2776534" y="22154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A39EF81-8A1F-92F7-6800-F21897AC1D83}"/>
              </a:ext>
            </a:extLst>
          </p:cNvPr>
          <p:cNvSpPr/>
          <p:nvPr/>
        </p:nvSpPr>
        <p:spPr>
          <a:xfrm rot="4323131">
            <a:off x="2055569" y="234822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1D7B8BA-8952-74C6-C8EC-FC13DF2A09B0}"/>
              </a:ext>
            </a:extLst>
          </p:cNvPr>
          <p:cNvSpPr/>
          <p:nvPr/>
        </p:nvSpPr>
        <p:spPr>
          <a:xfrm rot="4323131">
            <a:off x="3352794" y="211766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7A218154-9644-B348-BDD4-904B9864EFAF}"/>
              </a:ext>
            </a:extLst>
          </p:cNvPr>
          <p:cNvSpPr/>
          <p:nvPr/>
        </p:nvSpPr>
        <p:spPr>
          <a:xfrm rot="4323131">
            <a:off x="3500434" y="23678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7CBFE8C-9971-E756-0F5D-DBE486167391}"/>
              </a:ext>
            </a:extLst>
          </p:cNvPr>
          <p:cNvSpPr/>
          <p:nvPr/>
        </p:nvSpPr>
        <p:spPr>
          <a:xfrm rot="4323131">
            <a:off x="2384181" y="216380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0A343A8-FEC8-37C1-C9A7-175BCAA3B841}"/>
              </a:ext>
            </a:extLst>
          </p:cNvPr>
          <p:cNvSpPr/>
          <p:nvPr/>
        </p:nvSpPr>
        <p:spPr>
          <a:xfrm rot="4323131">
            <a:off x="3786178" y="26230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14D50146-E5A5-6E0C-7D1E-19D450F0DDF3}"/>
              </a:ext>
            </a:extLst>
          </p:cNvPr>
          <p:cNvSpPr/>
          <p:nvPr/>
        </p:nvSpPr>
        <p:spPr>
          <a:xfrm>
            <a:off x="1843464" y="29541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FAA2F983-985A-5FDA-602A-A24EF8999127}"/>
              </a:ext>
            </a:extLst>
          </p:cNvPr>
          <p:cNvSpPr/>
          <p:nvPr/>
        </p:nvSpPr>
        <p:spPr>
          <a:xfrm>
            <a:off x="2095500" y="337185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C8DED68-32D3-D2CA-9AA8-26741FB5EDE8}"/>
              </a:ext>
            </a:extLst>
          </p:cNvPr>
          <p:cNvSpPr/>
          <p:nvPr/>
        </p:nvSpPr>
        <p:spPr>
          <a:xfrm>
            <a:off x="2209800" y="305514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636AC1C1-B5E9-B5E4-D0F6-797622B96148}"/>
              </a:ext>
            </a:extLst>
          </p:cNvPr>
          <p:cNvSpPr/>
          <p:nvPr/>
        </p:nvSpPr>
        <p:spPr>
          <a:xfrm>
            <a:off x="2338386" y="323097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2A0F711-B18C-C372-01E8-16FEDA54CFE3}"/>
              </a:ext>
            </a:extLst>
          </p:cNvPr>
          <p:cNvSpPr/>
          <p:nvPr/>
        </p:nvSpPr>
        <p:spPr>
          <a:xfrm>
            <a:off x="2562225" y="326236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A310AFF-CCB6-D789-176B-4EF79AEB6CA0}"/>
              </a:ext>
            </a:extLst>
          </p:cNvPr>
          <p:cNvSpPr/>
          <p:nvPr/>
        </p:nvSpPr>
        <p:spPr>
          <a:xfrm>
            <a:off x="2424111" y="28631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215FB6B8-E004-6F09-1078-E10ADC68765D}"/>
              </a:ext>
            </a:extLst>
          </p:cNvPr>
          <p:cNvSpPr/>
          <p:nvPr/>
        </p:nvSpPr>
        <p:spPr>
          <a:xfrm>
            <a:off x="3186111" y="256899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9289ACDD-5121-94A0-4506-62EE647E79A5}"/>
              </a:ext>
            </a:extLst>
          </p:cNvPr>
          <p:cNvSpPr/>
          <p:nvPr/>
        </p:nvSpPr>
        <p:spPr>
          <a:xfrm>
            <a:off x="2728911" y="31679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83E94457-F1A5-B241-B54C-CCB4ADF9E63D}"/>
              </a:ext>
            </a:extLst>
          </p:cNvPr>
          <p:cNvSpPr/>
          <p:nvPr/>
        </p:nvSpPr>
        <p:spPr>
          <a:xfrm>
            <a:off x="2776534" y="28631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793D17A6-DAFA-0589-9CD8-D6C4E527CCBF}"/>
              </a:ext>
            </a:extLst>
          </p:cNvPr>
          <p:cNvSpPr/>
          <p:nvPr/>
        </p:nvSpPr>
        <p:spPr>
          <a:xfrm>
            <a:off x="2928934" y="23678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4A412DFD-C15A-0D80-F165-5FDBBD6B3ACA}"/>
              </a:ext>
            </a:extLst>
          </p:cNvPr>
          <p:cNvSpPr/>
          <p:nvPr/>
        </p:nvSpPr>
        <p:spPr>
          <a:xfrm>
            <a:off x="3057522" y="30094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21C4E74C-7851-7810-B322-307EC45503AB}"/>
              </a:ext>
            </a:extLst>
          </p:cNvPr>
          <p:cNvSpPr/>
          <p:nvPr/>
        </p:nvSpPr>
        <p:spPr>
          <a:xfrm>
            <a:off x="3505194" y="227006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8F61D7F6-183D-0F1F-F771-BA8915BCD9A5}"/>
              </a:ext>
            </a:extLst>
          </p:cNvPr>
          <p:cNvSpPr/>
          <p:nvPr/>
        </p:nvSpPr>
        <p:spPr>
          <a:xfrm>
            <a:off x="3652834" y="25202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04A20260-FBEA-B42B-57F7-04E47CE27E8B}"/>
              </a:ext>
            </a:extLst>
          </p:cNvPr>
          <p:cNvSpPr/>
          <p:nvPr/>
        </p:nvSpPr>
        <p:spPr>
          <a:xfrm>
            <a:off x="3386134" y="28250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DF66C2A-D9E1-5908-1492-6738CAB67143}"/>
              </a:ext>
            </a:extLst>
          </p:cNvPr>
          <p:cNvSpPr/>
          <p:nvPr/>
        </p:nvSpPr>
        <p:spPr>
          <a:xfrm>
            <a:off x="3938578" y="27754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A366A1CD-ECC0-0F00-3575-27ED51AB57E1}"/>
              </a:ext>
            </a:extLst>
          </p:cNvPr>
          <p:cNvSpPr/>
          <p:nvPr/>
        </p:nvSpPr>
        <p:spPr>
          <a:xfrm>
            <a:off x="2195887" y="311921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3C2231A-BD94-D1EB-4DC4-EE4240437918}"/>
              </a:ext>
            </a:extLst>
          </p:cNvPr>
          <p:cNvSpPr/>
          <p:nvPr/>
        </p:nvSpPr>
        <p:spPr>
          <a:xfrm>
            <a:off x="2447923" y="353687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7B888A0E-6C23-C91B-CF5E-3F564B8D7B36}"/>
              </a:ext>
            </a:extLst>
          </p:cNvPr>
          <p:cNvSpPr/>
          <p:nvPr/>
        </p:nvSpPr>
        <p:spPr>
          <a:xfrm>
            <a:off x="2562223" y="322017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B503CC05-2D07-34E1-43DE-3B4358724D01}"/>
              </a:ext>
            </a:extLst>
          </p:cNvPr>
          <p:cNvSpPr/>
          <p:nvPr/>
        </p:nvSpPr>
        <p:spPr>
          <a:xfrm>
            <a:off x="2690809" y="339600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0026257-0213-AEC8-C976-944BFAA90A1F}"/>
              </a:ext>
            </a:extLst>
          </p:cNvPr>
          <p:cNvSpPr/>
          <p:nvPr/>
        </p:nvSpPr>
        <p:spPr>
          <a:xfrm>
            <a:off x="2914648" y="342739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16084210-00FF-57B5-735A-33A8BC21D2C2}"/>
              </a:ext>
            </a:extLst>
          </p:cNvPr>
          <p:cNvSpPr/>
          <p:nvPr/>
        </p:nvSpPr>
        <p:spPr>
          <a:xfrm>
            <a:off x="2776534" y="302814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C141716E-6E37-54CD-063F-824F41F39B2B}"/>
              </a:ext>
            </a:extLst>
          </p:cNvPr>
          <p:cNvSpPr/>
          <p:nvPr/>
        </p:nvSpPr>
        <p:spPr>
          <a:xfrm>
            <a:off x="3538534" y="273402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5D1F4260-A3AA-7A0F-C552-2D73543B5F0C}"/>
              </a:ext>
            </a:extLst>
          </p:cNvPr>
          <p:cNvSpPr/>
          <p:nvPr/>
        </p:nvSpPr>
        <p:spPr>
          <a:xfrm>
            <a:off x="3081334" y="333294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82ECA77F-8EA7-A890-776B-9A0C97D25E29}"/>
              </a:ext>
            </a:extLst>
          </p:cNvPr>
          <p:cNvSpPr/>
          <p:nvPr/>
        </p:nvSpPr>
        <p:spPr>
          <a:xfrm>
            <a:off x="3128957" y="302814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C6067AAC-5196-E056-FF93-D23282142F2E}"/>
              </a:ext>
            </a:extLst>
          </p:cNvPr>
          <p:cNvSpPr/>
          <p:nvPr/>
        </p:nvSpPr>
        <p:spPr>
          <a:xfrm>
            <a:off x="3281357" y="253284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CEFA2DC-5DE1-940F-140B-3A34248AAD23}"/>
              </a:ext>
            </a:extLst>
          </p:cNvPr>
          <p:cNvSpPr/>
          <p:nvPr/>
        </p:nvSpPr>
        <p:spPr>
          <a:xfrm>
            <a:off x="3409945" y="317445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1FA1B74-6D8C-2022-EE52-5FFC59C1CC49}"/>
              </a:ext>
            </a:extLst>
          </p:cNvPr>
          <p:cNvSpPr/>
          <p:nvPr/>
        </p:nvSpPr>
        <p:spPr>
          <a:xfrm>
            <a:off x="3857617" y="243509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A10FEA1B-5616-F4BF-68F5-426009B2941F}"/>
              </a:ext>
            </a:extLst>
          </p:cNvPr>
          <p:cNvSpPr/>
          <p:nvPr/>
        </p:nvSpPr>
        <p:spPr>
          <a:xfrm>
            <a:off x="4005257" y="268524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10E3077B-8B98-881F-08CA-014EA8A7726A}"/>
              </a:ext>
            </a:extLst>
          </p:cNvPr>
          <p:cNvSpPr/>
          <p:nvPr/>
        </p:nvSpPr>
        <p:spPr>
          <a:xfrm>
            <a:off x="3738557" y="299004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B6B48BBD-3A64-5567-C304-73BC7D08A8FC}"/>
              </a:ext>
            </a:extLst>
          </p:cNvPr>
          <p:cNvSpPr/>
          <p:nvPr/>
        </p:nvSpPr>
        <p:spPr>
          <a:xfrm rot="3229992">
            <a:off x="1492394" y="239328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E6B83B4E-E770-DCBE-8A99-C8256177F927}"/>
              </a:ext>
            </a:extLst>
          </p:cNvPr>
          <p:cNvSpPr/>
          <p:nvPr/>
        </p:nvSpPr>
        <p:spPr>
          <a:xfrm rot="3229992">
            <a:off x="2292488" y="241207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DF05EC97-4B34-F279-907D-0406A85D5EBF}"/>
              </a:ext>
            </a:extLst>
          </p:cNvPr>
          <p:cNvSpPr/>
          <p:nvPr/>
        </p:nvSpPr>
        <p:spPr>
          <a:xfrm rot="159675">
            <a:off x="1940066" y="259749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8F9559F6-7A73-334C-175A-6F698997B81D}"/>
              </a:ext>
            </a:extLst>
          </p:cNvPr>
          <p:cNvSpPr/>
          <p:nvPr/>
        </p:nvSpPr>
        <p:spPr>
          <a:xfrm rot="7553123">
            <a:off x="1644794" y="254568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1D7E1AB-E0AC-26D5-35E6-33E413F56068}"/>
              </a:ext>
            </a:extLst>
          </p:cNvPr>
          <p:cNvSpPr/>
          <p:nvPr/>
        </p:nvSpPr>
        <p:spPr>
          <a:xfrm rot="7553123">
            <a:off x="2687777" y="228407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0C5A4E87-D705-56DC-B687-260D2290F33B}"/>
              </a:ext>
            </a:extLst>
          </p:cNvPr>
          <p:cNvSpPr/>
          <p:nvPr/>
        </p:nvSpPr>
        <p:spPr>
          <a:xfrm rot="7553123">
            <a:off x="2911616" y="231546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BFBAC82D-3088-6080-1244-85FF4AC67A98}"/>
              </a:ext>
            </a:extLst>
          </p:cNvPr>
          <p:cNvSpPr/>
          <p:nvPr/>
        </p:nvSpPr>
        <p:spPr>
          <a:xfrm rot="7553123">
            <a:off x="2278205" y="234175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DB800521-EC09-19CF-2E55-E99A5BB6B341}"/>
              </a:ext>
            </a:extLst>
          </p:cNvPr>
          <p:cNvSpPr/>
          <p:nvPr/>
        </p:nvSpPr>
        <p:spPr>
          <a:xfrm rot="3229992">
            <a:off x="1545158" y="2280424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F256128-BCD0-BE74-30F3-62855BE7A4B2}"/>
              </a:ext>
            </a:extLst>
          </p:cNvPr>
          <p:cNvSpPr/>
          <p:nvPr/>
        </p:nvSpPr>
        <p:spPr>
          <a:xfrm rot="3229992">
            <a:off x="1797194" y="269808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64FA2E93-77F4-91D8-894A-A19351906446}"/>
              </a:ext>
            </a:extLst>
          </p:cNvPr>
          <p:cNvSpPr/>
          <p:nvPr/>
        </p:nvSpPr>
        <p:spPr>
          <a:xfrm rot="3229992">
            <a:off x="1911494" y="238138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60DD8F35-0ED4-7D42-4825-E77F6F380536}"/>
              </a:ext>
            </a:extLst>
          </p:cNvPr>
          <p:cNvSpPr/>
          <p:nvPr/>
        </p:nvSpPr>
        <p:spPr>
          <a:xfrm rot="3229992">
            <a:off x="2040080" y="255721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270BCF41-0C15-E1AF-9360-BEEF13417DF5}"/>
              </a:ext>
            </a:extLst>
          </p:cNvPr>
          <p:cNvSpPr/>
          <p:nvPr/>
        </p:nvSpPr>
        <p:spPr>
          <a:xfrm rot="3229992">
            <a:off x="2263919" y="258860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0CE14C50-2F53-BB57-C231-F9A0140F7720}"/>
              </a:ext>
            </a:extLst>
          </p:cNvPr>
          <p:cNvSpPr/>
          <p:nvPr/>
        </p:nvSpPr>
        <p:spPr>
          <a:xfrm rot="3229992">
            <a:off x="2430605" y="249415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F471CA6C-499E-6079-1365-EC0FE1E0BC4C}"/>
              </a:ext>
            </a:extLst>
          </p:cNvPr>
          <p:cNvSpPr/>
          <p:nvPr/>
        </p:nvSpPr>
        <p:spPr>
          <a:xfrm rot="3229992">
            <a:off x="2759216" y="233566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36B34063-27A8-9E2F-F129-EF2385DEBB30}"/>
              </a:ext>
            </a:extLst>
          </p:cNvPr>
          <p:cNvSpPr/>
          <p:nvPr/>
        </p:nvSpPr>
        <p:spPr>
          <a:xfrm rot="3229992">
            <a:off x="1897581" y="244545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B4E7E9F8-5CC5-E685-3EE6-CF2C03DAC921}"/>
              </a:ext>
            </a:extLst>
          </p:cNvPr>
          <p:cNvSpPr/>
          <p:nvPr/>
        </p:nvSpPr>
        <p:spPr>
          <a:xfrm rot="3229992">
            <a:off x="2149617" y="286311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3796629C-7F80-9432-AF5D-7F614821BD54}"/>
              </a:ext>
            </a:extLst>
          </p:cNvPr>
          <p:cNvSpPr/>
          <p:nvPr/>
        </p:nvSpPr>
        <p:spPr>
          <a:xfrm rot="3229992">
            <a:off x="2263917" y="254641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C70306C-7EAF-43D8-E58A-13EEC1034BCD}"/>
              </a:ext>
            </a:extLst>
          </p:cNvPr>
          <p:cNvSpPr/>
          <p:nvPr/>
        </p:nvSpPr>
        <p:spPr>
          <a:xfrm rot="3229992">
            <a:off x="2392503" y="2722238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18C8D4FD-CA3C-5B99-63DF-91BA831D1D8B}"/>
              </a:ext>
            </a:extLst>
          </p:cNvPr>
          <p:cNvSpPr/>
          <p:nvPr/>
        </p:nvSpPr>
        <p:spPr>
          <a:xfrm rot="3229992">
            <a:off x="2616342" y="2753631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FF6A8206-8C24-32B1-FF87-6D65DAFC930A}"/>
              </a:ext>
            </a:extLst>
          </p:cNvPr>
          <p:cNvSpPr/>
          <p:nvPr/>
        </p:nvSpPr>
        <p:spPr>
          <a:xfrm rot="3229992">
            <a:off x="2478228" y="235438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C96540DF-9988-6156-EF0B-2A4366BED827}"/>
              </a:ext>
            </a:extLst>
          </p:cNvPr>
          <p:cNvSpPr/>
          <p:nvPr/>
        </p:nvSpPr>
        <p:spPr>
          <a:xfrm rot="3229992">
            <a:off x="2783028" y="265918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65A0BEED-F8EC-6D3D-9E9E-B22DCF5D3041}"/>
              </a:ext>
            </a:extLst>
          </p:cNvPr>
          <p:cNvSpPr/>
          <p:nvPr/>
        </p:nvSpPr>
        <p:spPr>
          <a:xfrm rot="3229992">
            <a:off x="2830651" y="2354383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508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11845538-340E-249A-292E-DECF9694B4D8}"/>
              </a:ext>
            </a:extLst>
          </p:cNvPr>
          <p:cNvSpPr/>
          <p:nvPr/>
        </p:nvSpPr>
        <p:spPr>
          <a:xfrm>
            <a:off x="4826000" y="2273300"/>
            <a:ext cx="2984500" cy="23495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816C3801-03DA-904E-FABB-04739BCE6D86}"/>
              </a:ext>
            </a:extLst>
          </p:cNvPr>
          <p:cNvSpPr/>
          <p:nvPr/>
        </p:nvSpPr>
        <p:spPr>
          <a:xfrm>
            <a:off x="1016000" y="2305050"/>
            <a:ext cx="3644900" cy="23495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Rektangel: avrundede hjørner 1">
            <a:extLst>
              <a:ext uri="{FF2B5EF4-FFF2-40B4-BE49-F238E27FC236}">
                <a16:creationId xmlns:a16="http://schemas.microsoft.com/office/drawing/2014/main" id="{69FB9297-A82A-1E8D-7E0A-98EF9D1FD2BC}"/>
              </a:ext>
            </a:extLst>
          </p:cNvPr>
          <p:cNvSpPr/>
          <p:nvPr/>
        </p:nvSpPr>
        <p:spPr>
          <a:xfrm>
            <a:off x="4187825" y="1631950"/>
            <a:ext cx="1098550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Rotnode</a:t>
            </a:r>
            <a:endParaRPr lang="nb-NO" sz="1600" dirty="0"/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62484D2D-377A-66C3-6AC1-606D23571B52}"/>
              </a:ext>
            </a:extLst>
          </p:cNvPr>
          <p:cNvSpPr/>
          <p:nvPr/>
        </p:nvSpPr>
        <p:spPr>
          <a:xfrm>
            <a:off x="2635250" y="2425700"/>
            <a:ext cx="1117600" cy="438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Beslutnings- node</a:t>
            </a:r>
          </a:p>
        </p:txBody>
      </p:sp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67838744-A221-3091-21C1-C6B8FEF13DAD}"/>
              </a:ext>
            </a:extLst>
          </p:cNvPr>
          <p:cNvSpPr/>
          <p:nvPr/>
        </p:nvSpPr>
        <p:spPr>
          <a:xfrm>
            <a:off x="1866900" y="3209925"/>
            <a:ext cx="1117600" cy="438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Beslutnings- node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003F6C61-F820-1AFD-434D-EE634069BE3F}"/>
              </a:ext>
            </a:extLst>
          </p:cNvPr>
          <p:cNvSpPr/>
          <p:nvPr/>
        </p:nvSpPr>
        <p:spPr>
          <a:xfrm>
            <a:off x="3422650" y="3209925"/>
            <a:ext cx="1117600" cy="4381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Terminal- node</a:t>
            </a:r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77C3B982-ABDF-15C2-18BF-9DEA4C2635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25700" y="2863850"/>
            <a:ext cx="768350" cy="346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820EE26E-E2C2-4A20-A0E8-A3457AE2019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194050" y="2863850"/>
            <a:ext cx="787400" cy="346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11FF7758-A8FD-0A43-3272-141C944BEDF0}"/>
              </a:ext>
            </a:extLst>
          </p:cNvPr>
          <p:cNvSpPr/>
          <p:nvPr/>
        </p:nvSpPr>
        <p:spPr>
          <a:xfrm>
            <a:off x="2520950" y="4089400"/>
            <a:ext cx="1117600" cy="4381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Terminal- node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E1376E84-4BA0-3F6A-24CF-BBBDFB32CC08}"/>
              </a:ext>
            </a:extLst>
          </p:cNvPr>
          <p:cNvSpPr/>
          <p:nvPr/>
        </p:nvSpPr>
        <p:spPr>
          <a:xfrm>
            <a:off x="1238250" y="4092575"/>
            <a:ext cx="1117600" cy="4381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Terminal- node</a:t>
            </a:r>
          </a:p>
        </p:txBody>
      </p: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FFB2E1BA-6A03-4DFF-FCAD-35C6FCCD7ACE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1797050" y="3648075"/>
            <a:ext cx="62865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B18450F6-9E56-2F7B-04BF-EE836302FC53}"/>
              </a:ext>
            </a:extLst>
          </p:cNvPr>
          <p:cNvCxnSpPr>
            <a:endCxn id="12" idx="0"/>
          </p:cNvCxnSpPr>
          <p:nvPr/>
        </p:nvCxnSpPr>
        <p:spPr>
          <a:xfrm>
            <a:off x="2425700" y="3714750"/>
            <a:ext cx="654050" cy="374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8CBAFC0C-37C3-04FF-65CF-FCC5EDB746FD}"/>
              </a:ext>
            </a:extLst>
          </p:cNvPr>
          <p:cNvSpPr/>
          <p:nvPr/>
        </p:nvSpPr>
        <p:spPr>
          <a:xfrm>
            <a:off x="5765800" y="2425700"/>
            <a:ext cx="1117600" cy="438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Beslutnings- node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52211202-1F9D-164E-B6AE-5643C1568EE9}"/>
              </a:ext>
            </a:extLst>
          </p:cNvPr>
          <p:cNvSpPr/>
          <p:nvPr/>
        </p:nvSpPr>
        <p:spPr>
          <a:xfrm>
            <a:off x="6534150" y="3228975"/>
            <a:ext cx="1117600" cy="4381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Terminal- node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68831E8F-460E-BC99-FCA2-2960C2F5A7B3}"/>
              </a:ext>
            </a:extLst>
          </p:cNvPr>
          <p:cNvSpPr/>
          <p:nvPr/>
        </p:nvSpPr>
        <p:spPr>
          <a:xfrm>
            <a:off x="4978400" y="3228975"/>
            <a:ext cx="1117600" cy="4381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Terminal- node</a:t>
            </a:r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50025ED2-7BD3-B22E-BF1A-60B9339021CD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5537200" y="2863850"/>
            <a:ext cx="78740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5824B461-3423-7C1B-881C-A354E5E493A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324600" y="2863850"/>
            <a:ext cx="76835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A196F1B4-3E32-8FE1-AB8C-B1EC698F1BE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194050" y="2070100"/>
            <a:ext cx="154305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E80E3E00-E126-DCED-EBFD-4A3AA8221127}"/>
              </a:ext>
            </a:extLst>
          </p:cNvPr>
          <p:cNvCxnSpPr>
            <a:stCxn id="2" idx="2"/>
            <a:endCxn id="18" idx="0"/>
          </p:cNvCxnSpPr>
          <p:nvPr/>
        </p:nvCxnSpPr>
        <p:spPr>
          <a:xfrm>
            <a:off x="4737100" y="2070100"/>
            <a:ext cx="158750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88C24513-99EA-25AE-FEE0-3266D2CD1BB8}"/>
              </a:ext>
            </a:extLst>
          </p:cNvPr>
          <p:cNvSpPr txBox="1"/>
          <p:nvPr/>
        </p:nvSpPr>
        <p:spPr>
          <a:xfrm>
            <a:off x="1197970" y="2360097"/>
            <a:ext cx="6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Gren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F00C75FB-E430-1BF4-92C2-3B7672D7F27A}"/>
              </a:ext>
            </a:extLst>
          </p:cNvPr>
          <p:cNvSpPr txBox="1"/>
          <p:nvPr/>
        </p:nvSpPr>
        <p:spPr>
          <a:xfrm>
            <a:off x="7087990" y="2360097"/>
            <a:ext cx="6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Gren</a:t>
            </a:r>
          </a:p>
        </p:txBody>
      </p:sp>
    </p:spTree>
    <p:extLst>
      <p:ext uri="{BB962C8B-B14F-4D97-AF65-F5344CB8AC3E}">
        <p14:creationId xmlns:p14="http://schemas.microsoft.com/office/powerpoint/2010/main" val="32489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avrundede hjørner 1">
            <a:extLst>
              <a:ext uri="{FF2B5EF4-FFF2-40B4-BE49-F238E27FC236}">
                <a16:creationId xmlns:a16="http://schemas.microsoft.com/office/drawing/2014/main" id="{A4D16900-7261-04F0-09BE-F2329105366D}"/>
              </a:ext>
            </a:extLst>
          </p:cNvPr>
          <p:cNvSpPr/>
          <p:nvPr/>
        </p:nvSpPr>
        <p:spPr>
          <a:xfrm>
            <a:off x="5546725" y="501650"/>
            <a:ext cx="1098550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wt</a:t>
            </a:r>
            <a:r>
              <a:rPr lang="nb-NO" sz="1600" dirty="0"/>
              <a:t> &lt; 3.6</a:t>
            </a:r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C5B483AA-613E-9C51-5A36-D253971229E9}"/>
              </a:ext>
            </a:extLst>
          </p:cNvPr>
          <p:cNvSpPr/>
          <p:nvPr/>
        </p:nvSpPr>
        <p:spPr>
          <a:xfrm>
            <a:off x="3994150" y="1295400"/>
            <a:ext cx="1117600" cy="438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hp &lt; 170</a:t>
            </a:r>
          </a:p>
        </p:txBody>
      </p: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7543DAFC-654B-D721-8AB6-38E3C3E0DD5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4552950" y="939800"/>
            <a:ext cx="154305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FF9F0F9-B9E8-9A29-1C42-42DB6EDEA190}"/>
              </a:ext>
            </a:extLst>
          </p:cNvPr>
          <p:cNvSpPr txBox="1"/>
          <p:nvPr/>
        </p:nvSpPr>
        <p:spPr>
          <a:xfrm>
            <a:off x="4997450" y="857250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Ja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551126B4-EF93-8719-5EAD-69D1E076767C}"/>
              </a:ext>
            </a:extLst>
          </p:cNvPr>
          <p:cNvSpPr/>
          <p:nvPr/>
        </p:nvSpPr>
        <p:spPr>
          <a:xfrm>
            <a:off x="6991350" y="1295400"/>
            <a:ext cx="1117600" cy="438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 dirty="0">
              <a:solidFill>
                <a:schemeClr val="tx1"/>
              </a:solidFill>
            </a:endParaRP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A9BCCA9B-630A-F228-744A-7E28A746BE1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6096000" y="939800"/>
            <a:ext cx="1454150" cy="35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B09CF674-C09C-A0AA-B4E8-1F9D92773468}"/>
              </a:ext>
            </a:extLst>
          </p:cNvPr>
          <p:cNvSpPr txBox="1"/>
          <p:nvPr/>
        </p:nvSpPr>
        <p:spPr>
          <a:xfrm>
            <a:off x="6865614" y="85725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Nei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9B2D9CAB-2A27-FDAD-5A5C-2BDAD096E936}"/>
              </a:ext>
            </a:extLst>
          </p:cNvPr>
          <p:cNvSpPr/>
          <p:nvPr/>
        </p:nvSpPr>
        <p:spPr>
          <a:xfrm>
            <a:off x="3290292" y="2174875"/>
            <a:ext cx="1117600" cy="438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hp &lt; 75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71FEB-7A96-FC7F-2CB4-97AC43268213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3849092" y="1733550"/>
            <a:ext cx="703858" cy="44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5407F1EA-3084-BEFB-2D49-DD4E5D8E7F8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552950" y="1733550"/>
            <a:ext cx="704850" cy="44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B0FF43C0-1E51-CCAC-EAC4-61517E21447E}"/>
              </a:ext>
            </a:extLst>
          </p:cNvPr>
          <p:cNvSpPr txBox="1"/>
          <p:nvPr/>
        </p:nvSpPr>
        <p:spPr>
          <a:xfrm>
            <a:off x="3870957" y="1758950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Ja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322CB981-2E60-216C-AEE0-991B94699BE7}"/>
              </a:ext>
            </a:extLst>
          </p:cNvPr>
          <p:cNvSpPr txBox="1"/>
          <p:nvPr/>
        </p:nvSpPr>
        <p:spPr>
          <a:xfrm>
            <a:off x="4910086" y="1758949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Nei</a:t>
            </a:r>
          </a:p>
        </p:txBody>
      </p:sp>
      <p:sp>
        <p:nvSpPr>
          <p:cNvPr id="21" name="Rektangel: avrundede hjørner 20">
            <a:extLst>
              <a:ext uri="{FF2B5EF4-FFF2-40B4-BE49-F238E27FC236}">
                <a16:creationId xmlns:a16="http://schemas.microsoft.com/office/drawing/2014/main" id="{B3E2F1AC-6984-606E-2D5F-DB477D97B543}"/>
              </a:ext>
            </a:extLst>
          </p:cNvPr>
          <p:cNvSpPr/>
          <p:nvPr/>
        </p:nvSpPr>
        <p:spPr>
          <a:xfrm>
            <a:off x="2534642" y="2987675"/>
            <a:ext cx="1117600" cy="438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solidFill>
                  <a:schemeClr val="tx1"/>
                </a:solidFill>
              </a:rPr>
              <a:t>wt</a:t>
            </a:r>
            <a:r>
              <a:rPr lang="nb-NO" sz="1400" dirty="0">
                <a:solidFill>
                  <a:schemeClr val="tx1"/>
                </a:solidFill>
              </a:rPr>
              <a:t> &lt; 2.5</a:t>
            </a:r>
          </a:p>
        </p:txBody>
      </p: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D00B3E26-2660-4963-D767-073F39BD70E4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flipH="1">
            <a:off x="3093442" y="2613025"/>
            <a:ext cx="755650" cy="374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C2B77511-63A8-9188-E206-936646736FA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849092" y="2613025"/>
            <a:ext cx="703858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25AD47F9-D084-A2BF-362E-71CF5F566761}"/>
              </a:ext>
            </a:extLst>
          </p:cNvPr>
          <p:cNvSpPr txBox="1"/>
          <p:nvPr/>
        </p:nvSpPr>
        <p:spPr>
          <a:xfrm>
            <a:off x="3102335" y="2625725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Ja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E4BED6AF-1608-6C11-4912-85F1E5BEBE40}"/>
              </a:ext>
            </a:extLst>
          </p:cNvPr>
          <p:cNvSpPr txBox="1"/>
          <p:nvPr/>
        </p:nvSpPr>
        <p:spPr>
          <a:xfrm>
            <a:off x="4318272" y="262582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Nei</a:t>
            </a:r>
          </a:p>
        </p:txBody>
      </p: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36DCF95C-528C-3849-7A71-07C7D3067C1A}"/>
              </a:ext>
            </a:extLst>
          </p:cNvPr>
          <p:cNvCxnSpPr>
            <a:cxnSpLocks/>
          </p:cNvCxnSpPr>
          <p:nvPr/>
        </p:nvCxnSpPr>
        <p:spPr>
          <a:xfrm flipH="1">
            <a:off x="2314781" y="3422650"/>
            <a:ext cx="755650" cy="374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AAAC19D9-FE8D-F0F2-8A00-E0B38040354A}"/>
              </a:ext>
            </a:extLst>
          </p:cNvPr>
          <p:cNvCxnSpPr>
            <a:cxnSpLocks/>
          </p:cNvCxnSpPr>
          <p:nvPr/>
        </p:nvCxnSpPr>
        <p:spPr>
          <a:xfrm>
            <a:off x="3070431" y="3422650"/>
            <a:ext cx="703858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41FFEBD3-5EC0-8C34-70EA-198DAEB6950C}"/>
              </a:ext>
            </a:extLst>
          </p:cNvPr>
          <p:cNvSpPr txBox="1"/>
          <p:nvPr/>
        </p:nvSpPr>
        <p:spPr>
          <a:xfrm>
            <a:off x="2248892" y="3402344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Ja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307E065E-4161-C519-F89A-856C003EDBAB}"/>
              </a:ext>
            </a:extLst>
          </p:cNvPr>
          <p:cNvSpPr txBox="1"/>
          <p:nvPr/>
        </p:nvSpPr>
        <p:spPr>
          <a:xfrm>
            <a:off x="3464829" y="340244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Nei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E22510D5-9839-E835-D1D9-BF0899A989EE}"/>
              </a:ext>
            </a:extLst>
          </p:cNvPr>
          <p:cNvSpPr/>
          <p:nvPr/>
        </p:nvSpPr>
        <p:spPr>
          <a:xfrm>
            <a:off x="4749800" y="2171700"/>
            <a:ext cx="1117600" cy="438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 dirty="0">
              <a:solidFill>
                <a:schemeClr val="tx1"/>
              </a:solidFill>
            </a:endParaRP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276D1E65-90B8-7C4F-7452-EFC29DE7EA6D}"/>
              </a:ext>
            </a:extLst>
          </p:cNvPr>
          <p:cNvSpPr/>
          <p:nvPr/>
        </p:nvSpPr>
        <p:spPr>
          <a:xfrm>
            <a:off x="4044950" y="2987675"/>
            <a:ext cx="1117600" cy="438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 dirty="0">
              <a:solidFill>
                <a:schemeClr val="tx1"/>
              </a:solidFill>
            </a:endParaRPr>
          </a:p>
        </p:txBody>
      </p:sp>
      <p:sp>
        <p:nvSpPr>
          <p:cNvPr id="39" name="Rektangel: avrundede hjørner 38">
            <a:extLst>
              <a:ext uri="{FF2B5EF4-FFF2-40B4-BE49-F238E27FC236}">
                <a16:creationId xmlns:a16="http://schemas.microsoft.com/office/drawing/2014/main" id="{621DDA74-E440-14C4-0A2E-F8536FF5E523}"/>
              </a:ext>
            </a:extLst>
          </p:cNvPr>
          <p:cNvSpPr/>
          <p:nvPr/>
        </p:nvSpPr>
        <p:spPr>
          <a:xfrm>
            <a:off x="1806781" y="3794125"/>
            <a:ext cx="1117600" cy="438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 dirty="0">
              <a:solidFill>
                <a:schemeClr val="tx1"/>
              </a:solidFill>
            </a:endParaRPr>
          </a:p>
        </p:txBody>
      </p:sp>
      <p:sp>
        <p:nvSpPr>
          <p:cNvPr id="40" name="Rektangel: avrundede hjørner 39">
            <a:extLst>
              <a:ext uri="{FF2B5EF4-FFF2-40B4-BE49-F238E27FC236}">
                <a16:creationId xmlns:a16="http://schemas.microsoft.com/office/drawing/2014/main" id="{67C64654-5F91-AA55-9F10-3199186031B1}"/>
              </a:ext>
            </a:extLst>
          </p:cNvPr>
          <p:cNvSpPr/>
          <p:nvPr/>
        </p:nvSpPr>
        <p:spPr>
          <a:xfrm>
            <a:off x="3266289" y="3797300"/>
            <a:ext cx="1117600" cy="4381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3CF543CF-03FF-762A-6E7E-44A993CADD56}"/>
                  </a:ext>
                </a:extLst>
              </p:cNvPr>
              <p:cNvSpPr txBox="1"/>
              <p:nvPr/>
            </p:nvSpPr>
            <p:spPr>
              <a:xfrm>
                <a:off x="2222860" y="381760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3CF543CF-03FF-762A-6E7E-44A993CAD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60" y="3817606"/>
                <a:ext cx="381000" cy="369332"/>
              </a:xfrm>
              <a:prstGeom prst="rect">
                <a:avLst/>
              </a:prstGeom>
              <a:blipFill>
                <a:blip r:embed="rId2"/>
                <a:stretch>
                  <a:fillRect t="-6557" r="-8065" b="-65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C02F1CCC-81AF-262F-79AD-44251C9FDF82}"/>
                  </a:ext>
                </a:extLst>
              </p:cNvPr>
              <p:cNvSpPr txBox="1"/>
              <p:nvPr/>
            </p:nvSpPr>
            <p:spPr>
              <a:xfrm>
                <a:off x="3663950" y="381760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C02F1CCC-81AF-262F-79AD-44251C9F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50" y="3817606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 t="-6557" r="-7937" b="-65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68E93F52-2699-9E90-C01D-38EC5A1EA6B5}"/>
                  </a:ext>
                </a:extLst>
              </p:cNvPr>
              <p:cNvSpPr txBox="1"/>
              <p:nvPr/>
            </p:nvSpPr>
            <p:spPr>
              <a:xfrm>
                <a:off x="4407892" y="3004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68E93F52-2699-9E90-C01D-38EC5A1E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892" y="3004635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 t="-6667" r="-7937" b="-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E61AB8BA-3DEB-7EE2-4539-C859BF502DC0}"/>
                  </a:ext>
                </a:extLst>
              </p:cNvPr>
              <p:cNvSpPr txBox="1"/>
              <p:nvPr/>
            </p:nvSpPr>
            <p:spPr>
              <a:xfrm>
                <a:off x="5111750" y="21970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E61AB8BA-3DEB-7EE2-4539-C859BF50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50" y="2197099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 t="-6557" r="-8065" b="-65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2F6A8E44-8DF7-F00D-B714-8D2322B80688}"/>
                  </a:ext>
                </a:extLst>
              </p:cNvPr>
              <p:cNvSpPr txBox="1"/>
              <p:nvPr/>
            </p:nvSpPr>
            <p:spPr>
              <a:xfrm>
                <a:off x="7359650" y="13197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2F6A8E44-8DF7-F00D-B714-8D2322B80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50" y="1319768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 t="-6557" r="-7937" b="-65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2</cp:revision>
  <dcterms:created xsi:type="dcterms:W3CDTF">2022-07-08T08:04:48Z</dcterms:created>
  <dcterms:modified xsi:type="dcterms:W3CDTF">2022-07-09T17:39:51Z</dcterms:modified>
</cp:coreProperties>
</file>