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55F1C-C875-4EBF-870B-B8EB9E41FC31}" v="25" dt="2022-07-08T11:03:04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300" d="100"/>
          <a:sy n="300" d="100"/>
        </p:scale>
        <p:origin x="-7566" y="-30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Kvilvang" userId="cd2cc529-e0ce-4a3b-b903-2f2c3e925162" providerId="ADAL" clId="{EFE55F1C-C875-4EBF-870B-B8EB9E41FC31}"/>
    <pc:docChg chg="undo redo custSel modSld">
      <pc:chgData name="Nils Kvilvang" userId="cd2cc529-e0ce-4a3b-b903-2f2c3e925162" providerId="ADAL" clId="{EFE55F1C-C875-4EBF-870B-B8EB9E41FC31}" dt="2022-07-08T11:03:08.460" v="101" actId="1076"/>
      <pc:docMkLst>
        <pc:docMk/>
      </pc:docMkLst>
      <pc:sldChg chg="addSp delSp modSp mod">
        <pc:chgData name="Nils Kvilvang" userId="cd2cc529-e0ce-4a3b-b903-2f2c3e925162" providerId="ADAL" clId="{EFE55F1C-C875-4EBF-870B-B8EB9E41FC31}" dt="2022-07-08T11:03:08.460" v="101" actId="1076"/>
        <pc:sldMkLst>
          <pc:docMk/>
          <pc:sldMk cId="2135087948" sldId="256"/>
        </pc:sldMkLst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6" creationId="{3DA99D6A-6FF3-5BFE-10E6-608FDAC095E7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7" creationId="{46B39B25-1A33-E4C1-C05D-966D04C2152A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8" creationId="{D6101205-A4C6-6377-A9A9-CEECE6A27249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9" creationId="{D32507A2-6C7C-3055-E0E9-78E3A7E4B4BE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10" creationId="{8B1C140F-ECBC-ACD9-3FD2-B8CD372169C7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11" creationId="{675548BF-72AF-7A0B-504B-E7C84BCB9E20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12" creationId="{630B9F2A-9A20-861D-1327-B89E6F8BC18F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13" creationId="{90AAF016-5AA9-5B15-7F7E-CA15533C237B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14" creationId="{16643AD1-AE50-1C72-E285-DFCC22DFCF72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15" creationId="{9A55B497-8486-2A78-48DE-DF357AE1FE97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16" creationId="{E36129C1-AA65-BBDB-D519-8D3A68B72FA0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17" creationId="{3A79A056-D5CC-AA55-B671-8BA035245F26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18" creationId="{90D43EB6-6DA7-423E-9C1E-D1B6C4FDC765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19" creationId="{524A8A1A-4DE7-7719-BDD0-B7247E40BA0B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20" creationId="{489E7E09-5FBF-836C-02F1-0E8686AF130A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21" creationId="{EEC5CB9A-616C-20D5-FF9C-8AC5E7B3B070}"/>
          </ac:spMkLst>
        </pc:spChg>
        <pc:spChg chg="add mod">
          <ac:chgData name="Nils Kvilvang" userId="cd2cc529-e0ce-4a3b-b903-2f2c3e925162" providerId="ADAL" clId="{EFE55F1C-C875-4EBF-870B-B8EB9E41FC31}" dt="2022-07-08T08:05:33.608" v="0"/>
          <ac:spMkLst>
            <pc:docMk/>
            <pc:sldMk cId="2135087948" sldId="256"/>
            <ac:spMk id="22" creationId="{583635DF-DC08-B359-F7EB-D16351EBE670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39" creationId="{A72E352E-BAD6-60D8-CC8E-3255245AAF40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40" creationId="{BF936A13-F967-B908-FF05-F311D5F492E4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41" creationId="{A3EA5C39-9A65-E704-2AA9-32BC67683F66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42" creationId="{4496A451-B072-7441-0C6F-AF88191D2FE7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43" creationId="{C98C4F33-F0A0-6D12-1498-3D8D1FF27748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44" creationId="{D94C18AB-EE16-9D36-2D94-9961518E846A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45" creationId="{0B084DCD-52F9-9E7C-D987-83D59BAC80A1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46" creationId="{2D30EE09-504C-9D35-151E-57C8E597ABF0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47" creationId="{A5FEDC56-B0F0-FA33-84E9-A9026F7649B4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48" creationId="{4427CF0F-BC52-60DB-56A2-07B359A99761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49" creationId="{8D2EA424-E4E0-8F4A-449E-1A4A3F29CE13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50" creationId="{58C97468-57C3-01C8-B374-40398862323E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51" creationId="{FDD707AC-571E-199A-8E9D-28A7996AC609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52" creationId="{60C209AC-D3DC-34B3-AB89-5CB1C5F360AF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53" creationId="{D58A9598-FDE7-DF36-54B7-A383DDC9045F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54" creationId="{46086F38-604F-E84C-DCCA-9BBA4F2BB0ED}"/>
          </ac:spMkLst>
        </pc:spChg>
        <pc:spChg chg="add mod">
          <ac:chgData name="Nils Kvilvang" userId="cd2cc529-e0ce-4a3b-b903-2f2c3e925162" providerId="ADAL" clId="{EFE55F1C-C875-4EBF-870B-B8EB9E41FC31}" dt="2022-07-08T08:05:44.974" v="2" actId="1076"/>
          <ac:spMkLst>
            <pc:docMk/>
            <pc:sldMk cId="2135087948" sldId="256"/>
            <ac:spMk id="55" creationId="{9F780B51-A757-6D97-FDDC-6A2631EA3E92}"/>
          </ac:spMkLst>
        </pc:spChg>
        <pc:spChg chg="add mod">
          <ac:chgData name="Nils Kvilvang" userId="cd2cc529-e0ce-4a3b-b903-2f2c3e925162" providerId="ADAL" clId="{EFE55F1C-C875-4EBF-870B-B8EB9E41FC31}" dt="2022-07-08T08:11:33.226" v="46"/>
          <ac:spMkLst>
            <pc:docMk/>
            <pc:sldMk cId="2135087948" sldId="256"/>
            <ac:spMk id="73" creationId="{23677FA4-B956-F7CB-645F-E88DBDE5C607}"/>
          </ac:spMkLst>
        </pc:spChg>
        <pc:spChg chg="add mod">
          <ac:chgData name="Nils Kvilvang" userId="cd2cc529-e0ce-4a3b-b903-2f2c3e925162" providerId="ADAL" clId="{EFE55F1C-C875-4EBF-870B-B8EB9E41FC31}" dt="2022-07-08T09:55:50.093" v="63" actId="1076"/>
          <ac:spMkLst>
            <pc:docMk/>
            <pc:sldMk cId="2135087948" sldId="256"/>
            <ac:spMk id="77" creationId="{96F4E000-9C2F-3F3F-1362-DCCB6A1E0AD9}"/>
          </ac:spMkLst>
        </pc:spChg>
        <pc:spChg chg="add mod">
          <ac:chgData name="Nils Kvilvang" userId="cd2cc529-e0ce-4a3b-b903-2f2c3e925162" providerId="ADAL" clId="{EFE55F1C-C875-4EBF-870B-B8EB9E41FC31}" dt="2022-07-08T09:55:47.108" v="62" actId="1076"/>
          <ac:spMkLst>
            <pc:docMk/>
            <pc:sldMk cId="2135087948" sldId="256"/>
            <ac:spMk id="83" creationId="{53A93A2E-A5FC-3626-BEF5-3BA392482799}"/>
          </ac:spMkLst>
        </pc:spChg>
        <pc:spChg chg="add del mod">
          <ac:chgData name="Nils Kvilvang" userId="cd2cc529-e0ce-4a3b-b903-2f2c3e925162" providerId="ADAL" clId="{EFE55F1C-C875-4EBF-870B-B8EB9E41FC31}" dt="2022-07-08T11:02:25.565" v="87" actId="478"/>
          <ac:spMkLst>
            <pc:docMk/>
            <pc:sldMk cId="2135087948" sldId="256"/>
            <ac:spMk id="91" creationId="{214FAC7F-84EE-5A11-2A8F-FFFAD73F379E}"/>
          </ac:spMkLst>
        </pc:spChg>
        <pc:spChg chg="add mod">
          <ac:chgData name="Nils Kvilvang" userId="cd2cc529-e0ce-4a3b-b903-2f2c3e925162" providerId="ADAL" clId="{EFE55F1C-C875-4EBF-870B-B8EB9E41FC31}" dt="2022-07-08T11:03:00.602" v="97" actId="1076"/>
          <ac:spMkLst>
            <pc:docMk/>
            <pc:sldMk cId="2135087948" sldId="256"/>
            <ac:spMk id="92" creationId="{DA9C50C2-A61F-63E5-5C28-207832991C17}"/>
          </ac:spMkLst>
        </pc:spChg>
        <pc:spChg chg="add mod">
          <ac:chgData name="Nils Kvilvang" userId="cd2cc529-e0ce-4a3b-b903-2f2c3e925162" providerId="ADAL" clId="{EFE55F1C-C875-4EBF-870B-B8EB9E41FC31}" dt="2022-07-08T11:03:08.460" v="101" actId="1076"/>
          <ac:spMkLst>
            <pc:docMk/>
            <pc:sldMk cId="2135087948" sldId="256"/>
            <ac:spMk id="93" creationId="{E193B370-4696-8EBC-A577-E873740366B4}"/>
          </ac:spMkLst>
        </pc:sp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4" creationId="{AF644CBD-7152-D0BA-89F2-D1C98DA7531B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5" creationId="{8A33122A-9B4A-A29B-99C5-8BC07AAE511C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23" creationId="{BFB62171-B7CE-8E52-393A-214C2FE177BE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24" creationId="{A9E092A4-A4A7-3CFD-F4A9-F70E3ADDA10D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25" creationId="{31EE62B8-E957-1094-B678-2AE35625E290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26" creationId="{32115D10-43C0-20B3-EFA8-3DADBC17EA1A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27" creationId="{248F6161-B57D-FDD6-421F-B74B53EC8D9E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28" creationId="{7F652248-9DD1-A64C-7641-27050FEFEAE5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29" creationId="{CC37EF06-187F-C068-5CF5-3094811BEFFD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30" creationId="{0A447A9D-8044-1E0D-A472-2E8724D3705E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31" creationId="{3D8AD008-1B2A-8C8F-4A80-88C832C6F1C6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32" creationId="{703FA262-5659-BD12-CB60-54301D7638C8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33" creationId="{1B517F09-F63F-862A-7E12-92D5AEED827B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34" creationId="{DA375AAA-64D3-380E-2548-A79AC0E12CE3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35" creationId="{02A99D8F-74E8-A6C9-08F8-7FBC46E9F02C}"/>
          </ac:cxnSpMkLst>
        </pc:cxnChg>
        <pc:cxnChg chg="add mod">
          <ac:chgData name="Nils Kvilvang" userId="cd2cc529-e0ce-4a3b-b903-2f2c3e925162" providerId="ADAL" clId="{EFE55F1C-C875-4EBF-870B-B8EB9E41FC31}" dt="2022-07-08T08:05:33.608" v="0"/>
          <ac:cxnSpMkLst>
            <pc:docMk/>
            <pc:sldMk cId="2135087948" sldId="256"/>
            <ac:cxnSpMk id="36" creationId="{E75EEC54-6B2E-CDFC-AB8F-8D706945FE62}"/>
          </ac:cxnSpMkLst>
        </pc:cxnChg>
        <pc:cxnChg chg="add mod">
          <ac:chgData name="Nils Kvilvang" userId="cd2cc529-e0ce-4a3b-b903-2f2c3e925162" providerId="ADAL" clId="{EFE55F1C-C875-4EBF-870B-B8EB9E41FC31}" dt="2022-07-08T08:05:44.974" v="2" actId="1076"/>
          <ac:cxnSpMkLst>
            <pc:docMk/>
            <pc:sldMk cId="2135087948" sldId="256"/>
            <ac:cxnSpMk id="37" creationId="{6A6041A6-4C2E-E089-76D7-EBD1792561D2}"/>
          </ac:cxnSpMkLst>
        </pc:cxnChg>
        <pc:cxnChg chg="add mod">
          <ac:chgData name="Nils Kvilvang" userId="cd2cc529-e0ce-4a3b-b903-2f2c3e925162" providerId="ADAL" clId="{EFE55F1C-C875-4EBF-870B-B8EB9E41FC31}" dt="2022-07-08T08:05:44.974" v="2" actId="1076"/>
          <ac:cxnSpMkLst>
            <pc:docMk/>
            <pc:sldMk cId="2135087948" sldId="256"/>
            <ac:cxnSpMk id="38" creationId="{1D02E0C5-5283-0689-F3DB-ADE24672CB8E}"/>
          </ac:cxnSpMkLst>
        </pc:cxnChg>
        <pc:cxnChg chg="add del mod">
          <ac:chgData name="Nils Kvilvang" userId="cd2cc529-e0ce-4a3b-b903-2f2c3e925162" providerId="ADAL" clId="{EFE55F1C-C875-4EBF-870B-B8EB9E41FC31}" dt="2022-07-08T08:05:47.500" v="3" actId="478"/>
          <ac:cxnSpMkLst>
            <pc:docMk/>
            <pc:sldMk cId="2135087948" sldId="256"/>
            <ac:cxnSpMk id="56" creationId="{727F68BD-2DD2-94D4-0EAD-DEB3286EEDF5}"/>
          </ac:cxnSpMkLst>
        </pc:cxnChg>
        <pc:cxnChg chg="add del mod">
          <ac:chgData name="Nils Kvilvang" userId="cd2cc529-e0ce-4a3b-b903-2f2c3e925162" providerId="ADAL" clId="{EFE55F1C-C875-4EBF-870B-B8EB9E41FC31}" dt="2022-07-08T08:05:59.941" v="4" actId="478"/>
          <ac:cxnSpMkLst>
            <pc:docMk/>
            <pc:sldMk cId="2135087948" sldId="256"/>
            <ac:cxnSpMk id="57" creationId="{2AF3362D-79B6-959E-D600-F0CF6E3F2298}"/>
          </ac:cxnSpMkLst>
        </pc:cxnChg>
        <pc:cxnChg chg="add del mod">
          <ac:chgData name="Nils Kvilvang" userId="cd2cc529-e0ce-4a3b-b903-2f2c3e925162" providerId="ADAL" clId="{EFE55F1C-C875-4EBF-870B-B8EB9E41FC31}" dt="2022-07-08T08:05:59.941" v="4" actId="478"/>
          <ac:cxnSpMkLst>
            <pc:docMk/>
            <pc:sldMk cId="2135087948" sldId="256"/>
            <ac:cxnSpMk id="58" creationId="{6560186F-E103-807D-1767-477788057C9C}"/>
          </ac:cxnSpMkLst>
        </pc:cxnChg>
        <pc:cxnChg chg="add del mod">
          <ac:chgData name="Nils Kvilvang" userId="cd2cc529-e0ce-4a3b-b903-2f2c3e925162" providerId="ADAL" clId="{EFE55F1C-C875-4EBF-870B-B8EB9E41FC31}" dt="2022-07-08T08:05:59.941" v="4" actId="478"/>
          <ac:cxnSpMkLst>
            <pc:docMk/>
            <pc:sldMk cId="2135087948" sldId="256"/>
            <ac:cxnSpMk id="59" creationId="{E16DF5CE-2BE3-D094-2122-A9B41E17F3F7}"/>
          </ac:cxnSpMkLst>
        </pc:cxnChg>
        <pc:cxnChg chg="add del mod">
          <ac:chgData name="Nils Kvilvang" userId="cd2cc529-e0ce-4a3b-b903-2f2c3e925162" providerId="ADAL" clId="{EFE55F1C-C875-4EBF-870B-B8EB9E41FC31}" dt="2022-07-08T08:05:59.941" v="4" actId="478"/>
          <ac:cxnSpMkLst>
            <pc:docMk/>
            <pc:sldMk cId="2135087948" sldId="256"/>
            <ac:cxnSpMk id="60" creationId="{8AE25982-6430-C112-5B41-6CF77D6D45FD}"/>
          </ac:cxnSpMkLst>
        </pc:cxnChg>
        <pc:cxnChg chg="add del mod">
          <ac:chgData name="Nils Kvilvang" userId="cd2cc529-e0ce-4a3b-b903-2f2c3e925162" providerId="ADAL" clId="{EFE55F1C-C875-4EBF-870B-B8EB9E41FC31}" dt="2022-07-08T08:05:59.941" v="4" actId="478"/>
          <ac:cxnSpMkLst>
            <pc:docMk/>
            <pc:sldMk cId="2135087948" sldId="256"/>
            <ac:cxnSpMk id="61" creationId="{2790B78D-0F42-E824-A7EF-C71F5C1E7845}"/>
          </ac:cxnSpMkLst>
        </pc:cxnChg>
        <pc:cxnChg chg="add del mod">
          <ac:chgData name="Nils Kvilvang" userId="cd2cc529-e0ce-4a3b-b903-2f2c3e925162" providerId="ADAL" clId="{EFE55F1C-C875-4EBF-870B-B8EB9E41FC31}" dt="2022-07-08T08:05:59.941" v="4" actId="478"/>
          <ac:cxnSpMkLst>
            <pc:docMk/>
            <pc:sldMk cId="2135087948" sldId="256"/>
            <ac:cxnSpMk id="62" creationId="{6D708029-E684-20F4-9730-4F82374FECF8}"/>
          </ac:cxnSpMkLst>
        </pc:cxnChg>
        <pc:cxnChg chg="add del mod">
          <ac:chgData name="Nils Kvilvang" userId="cd2cc529-e0ce-4a3b-b903-2f2c3e925162" providerId="ADAL" clId="{EFE55F1C-C875-4EBF-870B-B8EB9E41FC31}" dt="2022-07-08T08:05:59.941" v="4" actId="478"/>
          <ac:cxnSpMkLst>
            <pc:docMk/>
            <pc:sldMk cId="2135087948" sldId="256"/>
            <ac:cxnSpMk id="63" creationId="{0EFD14D8-7538-6B92-9D9F-069446F375D7}"/>
          </ac:cxnSpMkLst>
        </pc:cxnChg>
        <pc:cxnChg chg="add del mod">
          <ac:chgData name="Nils Kvilvang" userId="cd2cc529-e0ce-4a3b-b903-2f2c3e925162" providerId="ADAL" clId="{EFE55F1C-C875-4EBF-870B-B8EB9E41FC31}" dt="2022-07-08T08:06:04.818" v="5" actId="478"/>
          <ac:cxnSpMkLst>
            <pc:docMk/>
            <pc:sldMk cId="2135087948" sldId="256"/>
            <ac:cxnSpMk id="64" creationId="{BE600FA1-5BC2-7B54-1D74-62B1843D3166}"/>
          </ac:cxnSpMkLst>
        </pc:cxnChg>
        <pc:cxnChg chg="add del mod">
          <ac:chgData name="Nils Kvilvang" userId="cd2cc529-e0ce-4a3b-b903-2f2c3e925162" providerId="ADAL" clId="{EFE55F1C-C875-4EBF-870B-B8EB9E41FC31}" dt="2022-07-08T08:06:04.818" v="5" actId="478"/>
          <ac:cxnSpMkLst>
            <pc:docMk/>
            <pc:sldMk cId="2135087948" sldId="256"/>
            <ac:cxnSpMk id="65" creationId="{21E0438C-D7D2-2FE4-3DCE-5E1A35B1FD53}"/>
          </ac:cxnSpMkLst>
        </pc:cxnChg>
        <pc:cxnChg chg="add del mod">
          <ac:chgData name="Nils Kvilvang" userId="cd2cc529-e0ce-4a3b-b903-2f2c3e925162" providerId="ADAL" clId="{EFE55F1C-C875-4EBF-870B-B8EB9E41FC31}" dt="2022-07-08T08:06:04.818" v="5" actId="478"/>
          <ac:cxnSpMkLst>
            <pc:docMk/>
            <pc:sldMk cId="2135087948" sldId="256"/>
            <ac:cxnSpMk id="66" creationId="{305949D4-EE30-1891-D347-CAF32748D9A7}"/>
          </ac:cxnSpMkLst>
        </pc:cxnChg>
        <pc:cxnChg chg="add del mod">
          <ac:chgData name="Nils Kvilvang" userId="cd2cc529-e0ce-4a3b-b903-2f2c3e925162" providerId="ADAL" clId="{EFE55F1C-C875-4EBF-870B-B8EB9E41FC31}" dt="2022-07-08T08:06:04.818" v="5" actId="478"/>
          <ac:cxnSpMkLst>
            <pc:docMk/>
            <pc:sldMk cId="2135087948" sldId="256"/>
            <ac:cxnSpMk id="67" creationId="{D43B314C-F70F-80C3-83E0-D8E3E0F7CA17}"/>
          </ac:cxnSpMkLst>
        </pc:cxnChg>
        <pc:cxnChg chg="add del mod">
          <ac:chgData name="Nils Kvilvang" userId="cd2cc529-e0ce-4a3b-b903-2f2c3e925162" providerId="ADAL" clId="{EFE55F1C-C875-4EBF-870B-B8EB9E41FC31}" dt="2022-07-08T08:06:09.370" v="6" actId="478"/>
          <ac:cxnSpMkLst>
            <pc:docMk/>
            <pc:sldMk cId="2135087948" sldId="256"/>
            <ac:cxnSpMk id="68" creationId="{9443D629-8AEF-4871-6E50-83A0ECF5F5C7}"/>
          </ac:cxnSpMkLst>
        </pc:cxnChg>
        <pc:cxnChg chg="add del mod">
          <ac:chgData name="Nils Kvilvang" userId="cd2cc529-e0ce-4a3b-b903-2f2c3e925162" providerId="ADAL" clId="{EFE55F1C-C875-4EBF-870B-B8EB9E41FC31}" dt="2022-07-08T08:06:09.370" v="6" actId="478"/>
          <ac:cxnSpMkLst>
            <pc:docMk/>
            <pc:sldMk cId="2135087948" sldId="256"/>
            <ac:cxnSpMk id="69" creationId="{BCD35CE9-9239-F1C6-FB2D-9A46B2157017}"/>
          </ac:cxnSpMkLst>
        </pc:cxnChg>
        <pc:cxnChg chg="add mod">
          <ac:chgData name="Nils Kvilvang" userId="cd2cc529-e0ce-4a3b-b903-2f2c3e925162" providerId="ADAL" clId="{EFE55F1C-C875-4EBF-870B-B8EB9E41FC31}" dt="2022-07-08T08:09:36.396" v="10" actId="14100"/>
          <ac:cxnSpMkLst>
            <pc:docMk/>
            <pc:sldMk cId="2135087948" sldId="256"/>
            <ac:cxnSpMk id="70" creationId="{869F726C-BC63-2865-6487-BFCDD2D2384E}"/>
          </ac:cxnSpMkLst>
        </pc:cxnChg>
        <pc:cxnChg chg="add mod">
          <ac:chgData name="Nils Kvilvang" userId="cd2cc529-e0ce-4a3b-b903-2f2c3e925162" providerId="ADAL" clId="{EFE55F1C-C875-4EBF-870B-B8EB9E41FC31}" dt="2022-07-08T09:56:42.770" v="65" actId="14100"/>
          <ac:cxnSpMkLst>
            <pc:docMk/>
            <pc:sldMk cId="2135087948" sldId="256"/>
            <ac:cxnSpMk id="75" creationId="{6E26B7A8-F99A-971B-57A4-F55FCFFE20DA}"/>
          </ac:cxnSpMkLst>
        </pc:cxnChg>
        <pc:cxnChg chg="add mod">
          <ac:chgData name="Nils Kvilvang" userId="cd2cc529-e0ce-4a3b-b903-2f2c3e925162" providerId="ADAL" clId="{EFE55F1C-C875-4EBF-870B-B8EB9E41FC31}" dt="2022-07-08T09:55:38.892" v="60" actId="14100"/>
          <ac:cxnSpMkLst>
            <pc:docMk/>
            <pc:sldMk cId="2135087948" sldId="256"/>
            <ac:cxnSpMk id="80" creationId="{4C6246B3-F777-2944-2FBB-5F9D8F9A163A}"/>
          </ac:cxnSpMkLst>
        </pc:cxnChg>
        <pc:cxnChg chg="add mod">
          <ac:chgData name="Nils Kvilvang" userId="cd2cc529-e0ce-4a3b-b903-2f2c3e925162" providerId="ADAL" clId="{EFE55F1C-C875-4EBF-870B-B8EB9E41FC31}" dt="2022-07-08T11:00:51.850" v="77" actId="1037"/>
          <ac:cxnSpMkLst>
            <pc:docMk/>
            <pc:sldMk cId="2135087948" sldId="256"/>
            <ac:cxnSpMk id="86" creationId="{546C8FEE-93D2-FA8E-764A-D14E89136CC5}"/>
          </ac:cxnSpMkLst>
        </pc:cxnChg>
        <pc:cxnChg chg="add mod">
          <ac:chgData name="Nils Kvilvang" userId="cd2cc529-e0ce-4a3b-b903-2f2c3e925162" providerId="ADAL" clId="{EFE55F1C-C875-4EBF-870B-B8EB9E41FC31}" dt="2022-07-08T11:01:04.431" v="80" actId="14100"/>
          <ac:cxnSpMkLst>
            <pc:docMk/>
            <pc:sldMk cId="2135087948" sldId="256"/>
            <ac:cxnSpMk id="89" creationId="{83808EB8-107A-9AD8-6CFC-E835D486B5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17D65C-49AE-58E2-A1C1-78D6DC210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2DF2707-CFB6-955D-B44E-F8E15D16A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46B30B-F69C-00C6-2EA4-450909EC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08.07.2022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7ACE04-0196-A2C7-E2E0-0D618DA2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3077D8F-7351-9692-C072-92F09671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959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8CD5DF-77DB-1A95-2154-45934140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C821B55-0995-D897-1708-C8D72318A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47699F-6424-8306-00C3-5E91F9DD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08.07.2022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F2061ED-67D0-91F0-2649-1E025A9D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49C5547-7AD0-EF97-6E74-4DE3ACFD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29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B8F8EA4-97A9-6615-6802-744C887AB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01967C1-5BCC-AF3F-9A13-C33EE3C6D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1885BC-299D-1AE6-98AE-45AA9135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08.07.2022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921E44-9159-1946-A78A-8204B67A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7F2906-4F8D-FFFF-E9ED-270C5118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682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440127-C42D-8C18-F9F5-16FBEEAD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750244-B1A2-0F09-4825-6E3F99735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52C5D04-43F9-59F0-BB8C-211349E7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08.07.2022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A194FDE-AA69-EDBD-7C7F-706325A2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C2753CD-C008-1CF2-4B8D-3FF872C4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889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17B23E-8075-28C9-8AC3-48272677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96264CE-6D5C-9E60-B8D4-0B6081AD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1511AFD-059D-FC50-14AE-8AF95D0E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08.07.2022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00F9909-5718-7B47-B7D4-EF457624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C0987D7-A3B8-CCFB-0A52-71280A35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51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DFA7F6-D9E6-2A06-E20D-E94B4A90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3AE4984-A34A-D584-F209-C900E8EC9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5CBE752-9641-9A2A-5077-04FEF1B9E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F26F7CE-B2FF-BA75-07EF-0DA70A8D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08.07.2022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876A84D-3827-9131-480D-13D9A565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288A4F8-66C4-6FC7-2E8D-7482EE61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708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C59B00-AB86-6D30-1C60-774F345C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824D5C8-B927-8BF0-CD49-BB923188F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EEE5391-EE53-5C2E-5311-2155F256D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72C81E2-1DE5-89D8-D111-4EFD1EC29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7ED4AE6-78F8-EC57-5717-00AB4E771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C2B339C-E89A-2E80-11B6-2B2738C0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08.07.2022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0E9BD32-5931-E79A-D7C1-9F781CCE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D53A660-4F7E-8F28-6CF5-67D6B1BE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62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76658D-816D-9DFA-5DF9-95CDFE62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578FDC4-7367-E7DC-1953-0428EA29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08.07.2022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A2D6A55-E435-4107-203D-80056318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BA05049-D74C-042F-FEB7-013C9707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223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3A04824-8F93-FAA2-3E4A-AE177C4E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08.07.2022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E881EA8-7478-F3C6-88FD-61AB63D0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2C9D7ED-6A5F-CEB2-38C7-2A92EF89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402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4EC854-2C1D-34C0-C121-43FD6F16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51F90C-455B-CF7E-0A93-6B104D33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8578509-E089-87FA-38D5-5C515028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38FB7D5-C40A-7A3F-26BD-B01C3EF7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08.07.2022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785CDE-E3C8-86FA-6AAE-96364354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30010FA-5195-BF2B-1CD7-B58DF0CA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227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3E2214-C2E5-06CF-8E54-E7A4AE2C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8E41D61-3E49-711B-D6F7-2C54CB492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5C3F4FB-92F7-3784-D2C1-1CB4329B1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33BF78-3F58-2915-3B13-9C75378D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9DAD-7AFF-4543-A1C0-A45D0884C815}" type="datetimeFigureOut">
              <a:rPr lang="nb-NO" smtClean="0"/>
              <a:t>08.07.2022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B148465-D3F8-0037-2281-05316467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36AF6D9-5B23-3BD7-95BF-8C80DE25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247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5D9AEBD-990C-66F2-7CA0-7DE490FF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0D8D90-3A1D-9BE1-F4E6-ECE4356F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A4B1D9F-D1BE-248C-AEF3-BE6C193E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9DAD-7AFF-4543-A1C0-A45D0884C815}" type="datetimeFigureOut">
              <a:rPr lang="nb-NO" smtClean="0"/>
              <a:t>08.07.2022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69A2C1-E5B3-0E47-CE1A-094EC5149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508D90-D164-25FB-475E-324276AF4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3A6C-57DC-4F85-875A-313D614B6A8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20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AF644CBD-7152-D0BA-89F2-D1C98DA7531B}"/>
              </a:ext>
            </a:extLst>
          </p:cNvPr>
          <p:cNvCxnSpPr/>
          <p:nvPr/>
        </p:nvCxnSpPr>
        <p:spPr>
          <a:xfrm>
            <a:off x="1138989" y="1459832"/>
            <a:ext cx="0" cy="2334126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8A33122A-9B4A-A29B-99C5-8BC07AAE511C}"/>
              </a:ext>
            </a:extLst>
          </p:cNvPr>
          <p:cNvCxnSpPr/>
          <p:nvPr/>
        </p:nvCxnSpPr>
        <p:spPr>
          <a:xfrm>
            <a:off x="1138989" y="3793958"/>
            <a:ext cx="2890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3DA99D6A-6FF3-5BFE-10E6-608FDAC095E7}"/>
              </a:ext>
            </a:extLst>
          </p:cNvPr>
          <p:cNvSpPr txBox="1"/>
          <p:nvPr/>
        </p:nvSpPr>
        <p:spPr>
          <a:xfrm>
            <a:off x="4029075" y="36092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46B39B25-1A33-E4C1-C05D-966D04C2152A}"/>
              </a:ext>
            </a:extLst>
          </p:cNvPr>
          <p:cNvSpPr txBox="1"/>
          <p:nvPr/>
        </p:nvSpPr>
        <p:spPr>
          <a:xfrm>
            <a:off x="994558" y="10905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101205-A4C6-6377-A9A9-CEECE6A27249}"/>
              </a:ext>
            </a:extLst>
          </p:cNvPr>
          <p:cNvSpPr/>
          <p:nvPr/>
        </p:nvSpPr>
        <p:spPr>
          <a:xfrm>
            <a:off x="1538664" y="26493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32507A2-6C7C-3055-E0E9-78E3A7E4B4BE}"/>
              </a:ext>
            </a:extLst>
          </p:cNvPr>
          <p:cNvSpPr/>
          <p:nvPr/>
        </p:nvSpPr>
        <p:spPr>
          <a:xfrm>
            <a:off x="1790700" y="306705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B1C140F-ECBC-ACD9-3FD2-B8CD372169C7}"/>
              </a:ext>
            </a:extLst>
          </p:cNvPr>
          <p:cNvSpPr/>
          <p:nvPr/>
        </p:nvSpPr>
        <p:spPr>
          <a:xfrm>
            <a:off x="1905000" y="275034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75548BF-72AF-7A0B-504B-E7C84BCB9E20}"/>
              </a:ext>
            </a:extLst>
          </p:cNvPr>
          <p:cNvSpPr/>
          <p:nvPr/>
        </p:nvSpPr>
        <p:spPr>
          <a:xfrm>
            <a:off x="2033586" y="292617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30B9F2A-9A20-861D-1327-B89E6F8BC18F}"/>
              </a:ext>
            </a:extLst>
          </p:cNvPr>
          <p:cNvSpPr/>
          <p:nvPr/>
        </p:nvSpPr>
        <p:spPr>
          <a:xfrm>
            <a:off x="2257425" y="295756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0AAF016-5AA9-5B15-7F7E-CA15533C237B}"/>
              </a:ext>
            </a:extLst>
          </p:cNvPr>
          <p:cNvSpPr/>
          <p:nvPr/>
        </p:nvSpPr>
        <p:spPr>
          <a:xfrm>
            <a:off x="2119311" y="25583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6643AD1-AE50-1C72-E285-DFCC22DFCF72}"/>
              </a:ext>
            </a:extLst>
          </p:cNvPr>
          <p:cNvSpPr/>
          <p:nvPr/>
        </p:nvSpPr>
        <p:spPr>
          <a:xfrm>
            <a:off x="2881311" y="226419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A55B497-8486-2A78-48DE-DF357AE1FE97}"/>
              </a:ext>
            </a:extLst>
          </p:cNvPr>
          <p:cNvSpPr/>
          <p:nvPr/>
        </p:nvSpPr>
        <p:spPr>
          <a:xfrm>
            <a:off x="2424111" y="28631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36129C1-AA65-BBDB-D519-8D3A68B72FA0}"/>
              </a:ext>
            </a:extLst>
          </p:cNvPr>
          <p:cNvSpPr/>
          <p:nvPr/>
        </p:nvSpPr>
        <p:spPr>
          <a:xfrm>
            <a:off x="2471734" y="25583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A79A056-D5CC-AA55-B671-8BA035245F26}"/>
              </a:ext>
            </a:extLst>
          </p:cNvPr>
          <p:cNvSpPr/>
          <p:nvPr/>
        </p:nvSpPr>
        <p:spPr>
          <a:xfrm>
            <a:off x="2624134" y="20630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0D43EB6-6DA7-423E-9C1E-D1B6C4FDC765}"/>
              </a:ext>
            </a:extLst>
          </p:cNvPr>
          <p:cNvSpPr/>
          <p:nvPr/>
        </p:nvSpPr>
        <p:spPr>
          <a:xfrm>
            <a:off x="2752722" y="270463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A8A1A-4DE7-7719-BDD0-B7247E40BA0B}"/>
              </a:ext>
            </a:extLst>
          </p:cNvPr>
          <p:cNvSpPr/>
          <p:nvPr/>
        </p:nvSpPr>
        <p:spPr>
          <a:xfrm>
            <a:off x="3200394" y="196526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89E7E09-5FBF-836C-02F1-0E8686AF130A}"/>
              </a:ext>
            </a:extLst>
          </p:cNvPr>
          <p:cNvSpPr/>
          <p:nvPr/>
        </p:nvSpPr>
        <p:spPr>
          <a:xfrm>
            <a:off x="3348034" y="22154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EC5CB9A-616C-20D5-FF9C-8AC5E7B3B070}"/>
              </a:ext>
            </a:extLst>
          </p:cNvPr>
          <p:cNvSpPr/>
          <p:nvPr/>
        </p:nvSpPr>
        <p:spPr>
          <a:xfrm>
            <a:off x="3081334" y="25202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83635DF-DC08-B359-F7EB-D16351EBE670}"/>
              </a:ext>
            </a:extLst>
          </p:cNvPr>
          <p:cNvSpPr/>
          <p:nvPr/>
        </p:nvSpPr>
        <p:spPr>
          <a:xfrm>
            <a:off x="3633778" y="24706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BFB62171-B7CE-8E52-393A-214C2FE177BE}"/>
              </a:ext>
            </a:extLst>
          </p:cNvPr>
          <p:cNvCxnSpPr/>
          <p:nvPr/>
        </p:nvCxnSpPr>
        <p:spPr>
          <a:xfrm flipV="1">
            <a:off x="1371600" y="2010981"/>
            <a:ext cx="2409825" cy="1101788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A9E092A4-A4A7-3CFD-F4A9-F70E3ADDA10D}"/>
              </a:ext>
            </a:extLst>
          </p:cNvPr>
          <p:cNvCxnSpPr>
            <a:cxnSpLocks/>
          </p:cNvCxnSpPr>
          <p:nvPr/>
        </p:nvCxnSpPr>
        <p:spPr>
          <a:xfrm>
            <a:off x="1566409" y="2690451"/>
            <a:ext cx="0" cy="31283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31EE62B8-E957-1094-B678-2AE35625E29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814511" y="2926172"/>
            <a:ext cx="1" cy="14087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32115D10-43C0-20B3-EFA8-3DADBC17EA1A}"/>
              </a:ext>
            </a:extLst>
          </p:cNvPr>
          <p:cNvCxnSpPr>
            <a:cxnSpLocks/>
          </p:cNvCxnSpPr>
          <p:nvPr/>
        </p:nvCxnSpPr>
        <p:spPr>
          <a:xfrm flipH="1">
            <a:off x="1928811" y="2801148"/>
            <a:ext cx="1134" cy="4571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248F6161-B57D-FDD6-421F-B74B53EC8D9E}"/>
              </a:ext>
            </a:extLst>
          </p:cNvPr>
          <p:cNvCxnSpPr>
            <a:cxnSpLocks/>
          </p:cNvCxnSpPr>
          <p:nvPr/>
        </p:nvCxnSpPr>
        <p:spPr>
          <a:xfrm>
            <a:off x="2057397" y="2796068"/>
            <a:ext cx="0" cy="13355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7F652248-9DD1-A64C-7641-27050FEFEAE5}"/>
              </a:ext>
            </a:extLst>
          </p:cNvPr>
          <p:cNvCxnSpPr>
            <a:cxnSpLocks/>
          </p:cNvCxnSpPr>
          <p:nvPr/>
        </p:nvCxnSpPr>
        <p:spPr>
          <a:xfrm>
            <a:off x="2143122" y="2604036"/>
            <a:ext cx="0" cy="14631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CC37EF06-187F-C068-5CF5-3094811BEFFD}"/>
              </a:ext>
            </a:extLst>
          </p:cNvPr>
          <p:cNvCxnSpPr>
            <a:cxnSpLocks/>
          </p:cNvCxnSpPr>
          <p:nvPr/>
        </p:nvCxnSpPr>
        <p:spPr>
          <a:xfrm>
            <a:off x="2281236" y="2704630"/>
            <a:ext cx="0" cy="25293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0A447A9D-8044-1E0D-A472-2E8724D3705E}"/>
              </a:ext>
            </a:extLst>
          </p:cNvPr>
          <p:cNvCxnSpPr>
            <a:cxnSpLocks/>
          </p:cNvCxnSpPr>
          <p:nvPr/>
        </p:nvCxnSpPr>
        <p:spPr>
          <a:xfrm>
            <a:off x="2447922" y="2626895"/>
            <a:ext cx="0" cy="23415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>
            <a:extLst>
              <a:ext uri="{FF2B5EF4-FFF2-40B4-BE49-F238E27FC236}">
                <a16:creationId xmlns:a16="http://schemas.microsoft.com/office/drawing/2014/main" id="{3D8AD008-1B2A-8C8F-4A80-88C832C6F1C6}"/>
              </a:ext>
            </a:extLst>
          </p:cNvPr>
          <p:cNvCxnSpPr>
            <a:cxnSpLocks/>
          </p:cNvCxnSpPr>
          <p:nvPr/>
        </p:nvCxnSpPr>
        <p:spPr>
          <a:xfrm>
            <a:off x="2647945" y="2104719"/>
            <a:ext cx="0" cy="41168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703FA262-5659-BD12-CB60-54301D7638C8}"/>
              </a:ext>
            </a:extLst>
          </p:cNvPr>
          <p:cNvCxnSpPr>
            <a:cxnSpLocks/>
          </p:cNvCxnSpPr>
          <p:nvPr/>
        </p:nvCxnSpPr>
        <p:spPr>
          <a:xfrm>
            <a:off x="2776533" y="2493545"/>
            <a:ext cx="4309" cy="21690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1B517F09-F63F-862A-7E12-92D5AEED827B}"/>
              </a:ext>
            </a:extLst>
          </p:cNvPr>
          <p:cNvCxnSpPr>
            <a:cxnSpLocks/>
          </p:cNvCxnSpPr>
          <p:nvPr/>
        </p:nvCxnSpPr>
        <p:spPr>
          <a:xfrm>
            <a:off x="2905122" y="2314269"/>
            <a:ext cx="0" cy="9555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DA375AAA-64D3-380E-2548-A79AC0E12CE3}"/>
              </a:ext>
            </a:extLst>
          </p:cNvPr>
          <p:cNvCxnSpPr>
            <a:cxnSpLocks/>
          </p:cNvCxnSpPr>
          <p:nvPr/>
        </p:nvCxnSpPr>
        <p:spPr>
          <a:xfrm>
            <a:off x="3104393" y="2335552"/>
            <a:ext cx="1886" cy="18497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02A99D8F-74E8-A6C9-08F8-7FBC46E9F02C}"/>
              </a:ext>
            </a:extLst>
          </p:cNvPr>
          <p:cNvCxnSpPr>
            <a:cxnSpLocks/>
          </p:cNvCxnSpPr>
          <p:nvPr/>
        </p:nvCxnSpPr>
        <p:spPr>
          <a:xfrm>
            <a:off x="3224205" y="2010981"/>
            <a:ext cx="0" cy="2501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E75EEC54-6B2E-CDFC-AB8F-8D706945FE62}"/>
              </a:ext>
            </a:extLst>
          </p:cNvPr>
          <p:cNvCxnSpPr>
            <a:cxnSpLocks/>
          </p:cNvCxnSpPr>
          <p:nvPr/>
        </p:nvCxnSpPr>
        <p:spPr>
          <a:xfrm>
            <a:off x="3657589" y="2085876"/>
            <a:ext cx="0" cy="3804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linje 36">
            <a:extLst>
              <a:ext uri="{FF2B5EF4-FFF2-40B4-BE49-F238E27FC236}">
                <a16:creationId xmlns:a16="http://schemas.microsoft.com/office/drawing/2014/main" id="{6A6041A6-4C2E-E089-76D7-EBD1792561D2}"/>
              </a:ext>
            </a:extLst>
          </p:cNvPr>
          <p:cNvCxnSpPr/>
          <p:nvPr/>
        </p:nvCxnSpPr>
        <p:spPr>
          <a:xfrm>
            <a:off x="5006175" y="1459832"/>
            <a:ext cx="0" cy="2334126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1D02E0C5-5283-0689-F3DB-ADE24672CB8E}"/>
              </a:ext>
            </a:extLst>
          </p:cNvPr>
          <p:cNvCxnSpPr/>
          <p:nvPr/>
        </p:nvCxnSpPr>
        <p:spPr>
          <a:xfrm>
            <a:off x="5006175" y="3793958"/>
            <a:ext cx="28900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A72E352E-BAD6-60D8-CC8E-3255245AAF40}"/>
              </a:ext>
            </a:extLst>
          </p:cNvPr>
          <p:cNvSpPr txBox="1"/>
          <p:nvPr/>
        </p:nvSpPr>
        <p:spPr>
          <a:xfrm>
            <a:off x="7896261" y="36092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F936A13-F967-B908-FF05-F311D5F492E4}"/>
              </a:ext>
            </a:extLst>
          </p:cNvPr>
          <p:cNvSpPr txBox="1"/>
          <p:nvPr/>
        </p:nvSpPr>
        <p:spPr>
          <a:xfrm>
            <a:off x="4861744" y="10905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3EA5C39-9A65-E704-2AA9-32BC67683F66}"/>
              </a:ext>
            </a:extLst>
          </p:cNvPr>
          <p:cNvSpPr/>
          <p:nvPr/>
        </p:nvSpPr>
        <p:spPr>
          <a:xfrm>
            <a:off x="5405850" y="26493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4496A451-B072-7441-0C6F-AF88191D2FE7}"/>
              </a:ext>
            </a:extLst>
          </p:cNvPr>
          <p:cNvSpPr/>
          <p:nvPr/>
        </p:nvSpPr>
        <p:spPr>
          <a:xfrm>
            <a:off x="5657886" y="306705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98C4F33-F0A0-6D12-1498-3D8D1FF27748}"/>
              </a:ext>
            </a:extLst>
          </p:cNvPr>
          <p:cNvSpPr/>
          <p:nvPr/>
        </p:nvSpPr>
        <p:spPr>
          <a:xfrm>
            <a:off x="5772186" y="2750349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94C18AB-EE16-9D36-2D94-9961518E846A}"/>
              </a:ext>
            </a:extLst>
          </p:cNvPr>
          <p:cNvSpPr/>
          <p:nvPr/>
        </p:nvSpPr>
        <p:spPr>
          <a:xfrm>
            <a:off x="5900772" y="292617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B084DCD-52F9-9E7C-D987-83D59BAC80A1}"/>
              </a:ext>
            </a:extLst>
          </p:cNvPr>
          <p:cNvSpPr/>
          <p:nvPr/>
        </p:nvSpPr>
        <p:spPr>
          <a:xfrm>
            <a:off x="6124611" y="2957565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D30EE09-504C-9D35-151E-57C8E597ABF0}"/>
              </a:ext>
            </a:extLst>
          </p:cNvPr>
          <p:cNvSpPr/>
          <p:nvPr/>
        </p:nvSpPr>
        <p:spPr>
          <a:xfrm>
            <a:off x="5986497" y="25583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A5FEDC56-B0F0-FA33-84E9-A9026F7649B4}"/>
              </a:ext>
            </a:extLst>
          </p:cNvPr>
          <p:cNvSpPr/>
          <p:nvPr/>
        </p:nvSpPr>
        <p:spPr>
          <a:xfrm>
            <a:off x="6748497" y="226419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4427CF0F-BC52-60DB-56A2-07B359A99761}"/>
              </a:ext>
            </a:extLst>
          </p:cNvPr>
          <p:cNvSpPr/>
          <p:nvPr/>
        </p:nvSpPr>
        <p:spPr>
          <a:xfrm>
            <a:off x="6291297" y="28631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8D2EA424-E4E0-8F4A-449E-1A4A3F29CE13}"/>
              </a:ext>
            </a:extLst>
          </p:cNvPr>
          <p:cNvSpPr/>
          <p:nvPr/>
        </p:nvSpPr>
        <p:spPr>
          <a:xfrm>
            <a:off x="6338920" y="25583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8C97468-57C3-01C8-B374-40398862323E}"/>
              </a:ext>
            </a:extLst>
          </p:cNvPr>
          <p:cNvSpPr/>
          <p:nvPr/>
        </p:nvSpPr>
        <p:spPr>
          <a:xfrm>
            <a:off x="6491320" y="20630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DD707AC-571E-199A-8E9D-28A7996AC609}"/>
              </a:ext>
            </a:extLst>
          </p:cNvPr>
          <p:cNvSpPr/>
          <p:nvPr/>
        </p:nvSpPr>
        <p:spPr>
          <a:xfrm>
            <a:off x="6619908" y="2704630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0C209AC-D3DC-34B3-AB89-5CB1C5F360AF}"/>
              </a:ext>
            </a:extLst>
          </p:cNvPr>
          <p:cNvSpPr/>
          <p:nvPr/>
        </p:nvSpPr>
        <p:spPr>
          <a:xfrm>
            <a:off x="7067580" y="1965262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58A9598-FDE7-DF36-54B7-A383DDC9045F}"/>
              </a:ext>
            </a:extLst>
          </p:cNvPr>
          <p:cNvSpPr/>
          <p:nvPr/>
        </p:nvSpPr>
        <p:spPr>
          <a:xfrm>
            <a:off x="7215220" y="22154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46086F38-604F-E84C-DCCA-9BBA4F2BB0ED}"/>
              </a:ext>
            </a:extLst>
          </p:cNvPr>
          <p:cNvSpPr/>
          <p:nvPr/>
        </p:nvSpPr>
        <p:spPr>
          <a:xfrm>
            <a:off x="6948520" y="2520217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F780B51-A757-6D97-FDDC-6A2631EA3E92}"/>
              </a:ext>
            </a:extLst>
          </p:cNvPr>
          <p:cNvSpPr/>
          <p:nvPr/>
        </p:nvSpPr>
        <p:spPr>
          <a:xfrm>
            <a:off x="7500964" y="2470686"/>
            <a:ext cx="47623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0" name="Rett linje 69">
            <a:extLst>
              <a:ext uri="{FF2B5EF4-FFF2-40B4-BE49-F238E27FC236}">
                <a16:creationId xmlns:a16="http://schemas.microsoft.com/office/drawing/2014/main" id="{869F726C-BC63-2865-6487-BFCDD2D2384E}"/>
              </a:ext>
            </a:extLst>
          </p:cNvPr>
          <p:cNvCxnSpPr>
            <a:cxnSpLocks/>
          </p:cNvCxnSpPr>
          <p:nvPr/>
        </p:nvCxnSpPr>
        <p:spPr>
          <a:xfrm flipV="1">
            <a:off x="5289165" y="2166891"/>
            <a:ext cx="2530860" cy="759281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ktangel 72">
            <a:extLst>
              <a:ext uri="{FF2B5EF4-FFF2-40B4-BE49-F238E27FC236}">
                <a16:creationId xmlns:a16="http://schemas.microsoft.com/office/drawing/2014/main" id="{23677FA4-B956-F7CB-645F-E88DBDE5C607}"/>
              </a:ext>
            </a:extLst>
          </p:cNvPr>
          <p:cNvSpPr/>
          <p:nvPr/>
        </p:nvSpPr>
        <p:spPr>
          <a:xfrm rot="20614865">
            <a:off x="5241162" y="2256397"/>
            <a:ext cx="2632077" cy="561897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75" name="Rett pilkobling 74">
            <a:extLst>
              <a:ext uri="{FF2B5EF4-FFF2-40B4-BE49-F238E27FC236}">
                <a16:creationId xmlns:a16="http://schemas.microsoft.com/office/drawing/2014/main" id="{6E26B7A8-F99A-971B-57A4-F55FCFFE20DA}"/>
              </a:ext>
            </a:extLst>
          </p:cNvPr>
          <p:cNvCxnSpPr>
            <a:cxnSpLocks/>
          </p:cNvCxnSpPr>
          <p:nvPr/>
        </p:nvCxnSpPr>
        <p:spPr>
          <a:xfrm flipV="1">
            <a:off x="7548587" y="1947863"/>
            <a:ext cx="0" cy="28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kstSylinder 76">
                <a:extLst>
                  <a:ext uri="{FF2B5EF4-FFF2-40B4-BE49-F238E27FC236}">
                    <a16:creationId xmlns:a16="http://schemas.microsoft.com/office/drawing/2014/main" id="{96F4E000-9C2F-3F3F-1362-DCCB6A1E0AD9}"/>
                  </a:ext>
                </a:extLst>
              </p:cNvPr>
              <p:cNvSpPr txBox="1"/>
              <p:nvPr/>
            </p:nvSpPr>
            <p:spPr>
              <a:xfrm>
                <a:off x="7548587" y="1959915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77" name="TekstSylinder 76">
                <a:extLst>
                  <a:ext uri="{FF2B5EF4-FFF2-40B4-BE49-F238E27FC236}">
                    <a16:creationId xmlns:a16="http://schemas.microsoft.com/office/drawing/2014/main" id="{96F4E000-9C2F-3F3F-1362-DCCB6A1E0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587" y="1959915"/>
                <a:ext cx="166007" cy="276999"/>
              </a:xfrm>
              <a:prstGeom prst="rect">
                <a:avLst/>
              </a:prstGeom>
              <a:blipFill>
                <a:blip r:embed="rId2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Rett pilkobling 79">
            <a:extLst>
              <a:ext uri="{FF2B5EF4-FFF2-40B4-BE49-F238E27FC236}">
                <a16:creationId xmlns:a16="http://schemas.microsoft.com/office/drawing/2014/main" id="{4C6246B3-F777-2944-2FBB-5F9D8F9A163A}"/>
              </a:ext>
            </a:extLst>
          </p:cNvPr>
          <p:cNvCxnSpPr>
            <a:cxnSpLocks/>
          </p:cNvCxnSpPr>
          <p:nvPr/>
        </p:nvCxnSpPr>
        <p:spPr>
          <a:xfrm>
            <a:off x="7253342" y="2346762"/>
            <a:ext cx="0" cy="280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kstSylinder 82">
                <a:extLst>
                  <a:ext uri="{FF2B5EF4-FFF2-40B4-BE49-F238E27FC236}">
                    <a16:creationId xmlns:a16="http://schemas.microsoft.com/office/drawing/2014/main" id="{53A93A2E-A5FC-3626-BEF5-3BA392482799}"/>
                  </a:ext>
                </a:extLst>
              </p:cNvPr>
              <p:cNvSpPr txBox="1"/>
              <p:nvPr/>
            </p:nvSpPr>
            <p:spPr>
              <a:xfrm>
                <a:off x="7244088" y="2301043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83" name="TekstSylinder 82">
                <a:extLst>
                  <a:ext uri="{FF2B5EF4-FFF2-40B4-BE49-F238E27FC236}">
                    <a16:creationId xmlns:a16="http://schemas.microsoft.com/office/drawing/2014/main" id="{53A93A2E-A5FC-3626-BEF5-3BA39248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088" y="2301043"/>
                <a:ext cx="166007" cy="276999"/>
              </a:xfrm>
              <a:prstGeom prst="rect">
                <a:avLst/>
              </a:prstGeom>
              <a:blipFill>
                <a:blip r:embed="rId3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Rett linje 85">
            <a:extLst>
              <a:ext uri="{FF2B5EF4-FFF2-40B4-BE49-F238E27FC236}">
                <a16:creationId xmlns:a16="http://schemas.microsoft.com/office/drawing/2014/main" id="{546C8FEE-93D2-FA8E-764A-D14E89136CC5}"/>
              </a:ext>
            </a:extLst>
          </p:cNvPr>
          <p:cNvCxnSpPr>
            <a:cxnSpLocks/>
          </p:cNvCxnSpPr>
          <p:nvPr/>
        </p:nvCxnSpPr>
        <p:spPr>
          <a:xfrm>
            <a:off x="6519893" y="2104719"/>
            <a:ext cx="0" cy="13612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linje 88">
            <a:extLst>
              <a:ext uri="{FF2B5EF4-FFF2-40B4-BE49-F238E27FC236}">
                <a16:creationId xmlns:a16="http://schemas.microsoft.com/office/drawing/2014/main" id="{83808EB8-107A-9AD8-6CFC-E835D486B561}"/>
              </a:ext>
            </a:extLst>
          </p:cNvPr>
          <p:cNvCxnSpPr>
            <a:cxnSpLocks/>
          </p:cNvCxnSpPr>
          <p:nvPr/>
        </p:nvCxnSpPr>
        <p:spPr>
          <a:xfrm>
            <a:off x="7091391" y="2004607"/>
            <a:ext cx="0" cy="8126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kstSylinder 91">
                <a:extLst>
                  <a:ext uri="{FF2B5EF4-FFF2-40B4-BE49-F238E27FC236}">
                    <a16:creationId xmlns:a16="http://schemas.microsoft.com/office/drawing/2014/main" id="{DA9C50C2-A61F-63E5-5C28-207832991C17}"/>
                  </a:ext>
                </a:extLst>
              </p:cNvPr>
              <p:cNvSpPr txBox="1"/>
              <p:nvPr/>
            </p:nvSpPr>
            <p:spPr>
              <a:xfrm>
                <a:off x="6570579" y="1943970"/>
                <a:ext cx="1779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1600" dirty="0"/>
              </a:p>
            </p:txBody>
          </p:sp>
        </mc:Choice>
        <mc:Fallback>
          <p:sp>
            <p:nvSpPr>
              <p:cNvPr id="92" name="TekstSylinder 91">
                <a:extLst>
                  <a:ext uri="{FF2B5EF4-FFF2-40B4-BE49-F238E27FC236}">
                    <a16:creationId xmlns:a16="http://schemas.microsoft.com/office/drawing/2014/main" id="{DA9C50C2-A61F-63E5-5C28-207832991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79" y="1943970"/>
                <a:ext cx="177912" cy="246221"/>
              </a:xfrm>
              <a:prstGeom prst="rect">
                <a:avLst/>
              </a:prstGeom>
              <a:blipFill>
                <a:blip r:embed="rId4"/>
                <a:stretch>
                  <a:fillRect l="-55172" r="-24138" b="-325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kstSylinder 92">
                <a:extLst>
                  <a:ext uri="{FF2B5EF4-FFF2-40B4-BE49-F238E27FC236}">
                    <a16:creationId xmlns:a16="http://schemas.microsoft.com/office/drawing/2014/main" id="{E193B370-4696-8EBC-A577-E873740366B4}"/>
                  </a:ext>
                </a:extLst>
              </p:cNvPr>
              <p:cNvSpPr txBox="1"/>
              <p:nvPr/>
            </p:nvSpPr>
            <p:spPr>
              <a:xfrm>
                <a:off x="7126264" y="1772753"/>
                <a:ext cx="1779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1600" dirty="0"/>
              </a:p>
            </p:txBody>
          </p:sp>
        </mc:Choice>
        <mc:Fallback>
          <p:sp>
            <p:nvSpPr>
              <p:cNvPr id="93" name="TekstSylinder 92">
                <a:extLst>
                  <a:ext uri="{FF2B5EF4-FFF2-40B4-BE49-F238E27FC236}">
                    <a16:creationId xmlns:a16="http://schemas.microsoft.com/office/drawing/2014/main" id="{E193B370-4696-8EBC-A577-E87374036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264" y="1772753"/>
                <a:ext cx="177912" cy="246221"/>
              </a:xfrm>
              <a:prstGeom prst="rect">
                <a:avLst/>
              </a:prstGeom>
              <a:blipFill>
                <a:blip r:embed="rId5"/>
                <a:stretch>
                  <a:fillRect l="-51724" r="-27586" b="-325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8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1</cp:revision>
  <dcterms:created xsi:type="dcterms:W3CDTF">2022-07-08T08:04:48Z</dcterms:created>
  <dcterms:modified xsi:type="dcterms:W3CDTF">2022-07-08T11:03:09Z</dcterms:modified>
</cp:coreProperties>
</file>