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B3AF31-A604-4D24-901C-D3CFE94AE5F6}" v="85" dt="2022-07-02T16:42:58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s Kvilvang" userId="cd2cc529-e0ce-4a3b-b903-2f2c3e925162" providerId="ADAL" clId="{B2B3AF31-A604-4D24-901C-D3CFE94AE5F6}"/>
    <pc:docChg chg="custSel addSld modSld">
      <pc:chgData name="Nils Kvilvang" userId="cd2cc529-e0ce-4a3b-b903-2f2c3e925162" providerId="ADAL" clId="{B2B3AF31-A604-4D24-901C-D3CFE94AE5F6}" dt="2022-07-02T17:05:57.510" v="485" actId="20577"/>
      <pc:docMkLst>
        <pc:docMk/>
      </pc:docMkLst>
      <pc:sldChg chg="addSp delSp modSp mod">
        <pc:chgData name="Nils Kvilvang" userId="cd2cc529-e0ce-4a3b-b903-2f2c3e925162" providerId="ADAL" clId="{B2B3AF31-A604-4D24-901C-D3CFE94AE5F6}" dt="2022-07-02T13:03:17.420" v="117" actId="478"/>
        <pc:sldMkLst>
          <pc:docMk/>
          <pc:sldMk cId="860385664" sldId="256"/>
        </pc:sldMkLst>
        <pc:spChg chg="mod">
          <ac:chgData name="Nils Kvilvang" userId="cd2cc529-e0ce-4a3b-b903-2f2c3e925162" providerId="ADAL" clId="{B2B3AF31-A604-4D24-901C-D3CFE94AE5F6}" dt="2022-07-02T12:47:29.386" v="19" actId="14100"/>
          <ac:spMkLst>
            <pc:docMk/>
            <pc:sldMk cId="860385664" sldId="256"/>
            <ac:spMk id="4" creationId="{132A6BC6-69E7-5C9C-CE85-2EAAD3D819B6}"/>
          </ac:spMkLst>
        </pc:spChg>
        <pc:spChg chg="mod">
          <ac:chgData name="Nils Kvilvang" userId="cd2cc529-e0ce-4a3b-b903-2f2c3e925162" providerId="ADAL" clId="{B2B3AF31-A604-4D24-901C-D3CFE94AE5F6}" dt="2022-07-02T12:49:28.490" v="41" actId="20577"/>
          <ac:spMkLst>
            <pc:docMk/>
            <pc:sldMk cId="860385664" sldId="256"/>
            <ac:spMk id="5" creationId="{ACA92659-6871-A26B-B11C-B37E3AFFB22D}"/>
          </ac:spMkLst>
        </pc:spChg>
        <pc:spChg chg="mod">
          <ac:chgData name="Nils Kvilvang" userId="cd2cc529-e0ce-4a3b-b903-2f2c3e925162" providerId="ADAL" clId="{B2B3AF31-A604-4D24-901C-D3CFE94AE5F6}" dt="2022-07-02T12:49:13.915" v="36" actId="20577"/>
          <ac:spMkLst>
            <pc:docMk/>
            <pc:sldMk cId="860385664" sldId="256"/>
            <ac:spMk id="6" creationId="{2DF10BD3-4E01-6085-99E2-52966227072D}"/>
          </ac:spMkLst>
        </pc:spChg>
        <pc:spChg chg="mod">
          <ac:chgData name="Nils Kvilvang" userId="cd2cc529-e0ce-4a3b-b903-2f2c3e925162" providerId="ADAL" clId="{B2B3AF31-A604-4D24-901C-D3CFE94AE5F6}" dt="2022-07-02T12:49:39.986" v="46" actId="20577"/>
          <ac:spMkLst>
            <pc:docMk/>
            <pc:sldMk cId="860385664" sldId="256"/>
            <ac:spMk id="7" creationId="{9A1429BC-7D52-DBAF-EB51-ED030993B4DC}"/>
          </ac:spMkLst>
        </pc:spChg>
        <pc:spChg chg="mod">
          <ac:chgData name="Nils Kvilvang" userId="cd2cc529-e0ce-4a3b-b903-2f2c3e925162" providerId="ADAL" clId="{B2B3AF31-A604-4D24-901C-D3CFE94AE5F6}" dt="2022-07-02T12:48:11.465" v="26" actId="1076"/>
          <ac:spMkLst>
            <pc:docMk/>
            <pc:sldMk cId="860385664" sldId="256"/>
            <ac:spMk id="14" creationId="{666341D0-9264-CF2D-64B1-2A001C236450}"/>
          </ac:spMkLst>
        </pc:spChg>
        <pc:spChg chg="mod">
          <ac:chgData name="Nils Kvilvang" userId="cd2cc529-e0ce-4a3b-b903-2f2c3e925162" providerId="ADAL" clId="{B2B3AF31-A604-4D24-901C-D3CFE94AE5F6}" dt="2022-07-02T12:48:11.465" v="26" actId="1076"/>
          <ac:spMkLst>
            <pc:docMk/>
            <pc:sldMk cId="860385664" sldId="256"/>
            <ac:spMk id="16" creationId="{2B345634-DD26-BB54-B867-9DDE511D4053}"/>
          </ac:spMkLst>
        </pc:spChg>
        <pc:spChg chg="mod">
          <ac:chgData name="Nils Kvilvang" userId="cd2cc529-e0ce-4a3b-b903-2f2c3e925162" providerId="ADAL" clId="{B2B3AF31-A604-4D24-901C-D3CFE94AE5F6}" dt="2022-07-02T12:48:55.055" v="31" actId="1076"/>
          <ac:spMkLst>
            <pc:docMk/>
            <pc:sldMk cId="860385664" sldId="256"/>
            <ac:spMk id="20" creationId="{65976CB1-EA9B-4FF9-BDA0-C2027BD45E56}"/>
          </ac:spMkLst>
        </pc:spChg>
        <pc:spChg chg="mod">
          <ac:chgData name="Nils Kvilvang" userId="cd2cc529-e0ce-4a3b-b903-2f2c3e925162" providerId="ADAL" clId="{B2B3AF31-A604-4D24-901C-D3CFE94AE5F6}" dt="2022-07-02T12:48:26.688" v="28" actId="1076"/>
          <ac:spMkLst>
            <pc:docMk/>
            <pc:sldMk cId="860385664" sldId="256"/>
            <ac:spMk id="22" creationId="{A0E0C24C-B7EA-FD48-B293-DA40BDE79A26}"/>
          </ac:spMkLst>
        </pc:spChg>
        <pc:spChg chg="add mod">
          <ac:chgData name="Nils Kvilvang" userId="cd2cc529-e0ce-4a3b-b903-2f2c3e925162" providerId="ADAL" clId="{B2B3AF31-A604-4D24-901C-D3CFE94AE5F6}" dt="2022-07-02T12:46:30.642" v="3" actId="20577"/>
          <ac:spMkLst>
            <pc:docMk/>
            <pc:sldMk cId="860385664" sldId="256"/>
            <ac:spMk id="27" creationId="{F4438641-B0CB-6967-1F86-F7941C078D42}"/>
          </ac:spMkLst>
        </pc:spChg>
        <pc:spChg chg="add mod">
          <ac:chgData name="Nils Kvilvang" userId="cd2cc529-e0ce-4a3b-b903-2f2c3e925162" providerId="ADAL" clId="{B2B3AF31-A604-4D24-901C-D3CFE94AE5F6}" dt="2022-07-02T12:46:46.273" v="11" actId="20577"/>
          <ac:spMkLst>
            <pc:docMk/>
            <pc:sldMk cId="860385664" sldId="256"/>
            <ac:spMk id="28" creationId="{9347997B-4E47-0453-33B2-0A9104DBAD9C}"/>
          </ac:spMkLst>
        </pc:spChg>
        <pc:spChg chg="add mod">
          <ac:chgData name="Nils Kvilvang" userId="cd2cc529-e0ce-4a3b-b903-2f2c3e925162" providerId="ADAL" clId="{B2B3AF31-A604-4D24-901C-D3CFE94AE5F6}" dt="2022-07-02T12:50:38.960" v="58" actId="1076"/>
          <ac:spMkLst>
            <pc:docMk/>
            <pc:sldMk cId="860385664" sldId="256"/>
            <ac:spMk id="40" creationId="{4AC7FC0A-966F-C334-43C4-DA278CA97F5C}"/>
          </ac:spMkLst>
        </pc:spChg>
        <pc:spChg chg="add mod">
          <ac:chgData name="Nils Kvilvang" userId="cd2cc529-e0ce-4a3b-b903-2f2c3e925162" providerId="ADAL" clId="{B2B3AF31-A604-4D24-901C-D3CFE94AE5F6}" dt="2022-07-02T12:50:45.141" v="62" actId="20577"/>
          <ac:spMkLst>
            <pc:docMk/>
            <pc:sldMk cId="860385664" sldId="256"/>
            <ac:spMk id="41" creationId="{4503202C-4B3D-B55A-F91F-8E26ADA0A87E}"/>
          </ac:spMkLst>
        </pc:spChg>
        <pc:spChg chg="add mod">
          <ac:chgData name="Nils Kvilvang" userId="cd2cc529-e0ce-4a3b-b903-2f2c3e925162" providerId="ADAL" clId="{B2B3AF31-A604-4D24-901C-D3CFE94AE5F6}" dt="2022-07-02T12:51:39.639" v="73" actId="1076"/>
          <ac:spMkLst>
            <pc:docMk/>
            <pc:sldMk cId="860385664" sldId="256"/>
            <ac:spMk id="42" creationId="{D6C95B79-9CB8-C45C-0587-2619C3AED895}"/>
          </ac:spMkLst>
        </pc:spChg>
        <pc:spChg chg="add mod">
          <ac:chgData name="Nils Kvilvang" userId="cd2cc529-e0ce-4a3b-b903-2f2c3e925162" providerId="ADAL" clId="{B2B3AF31-A604-4D24-901C-D3CFE94AE5F6}" dt="2022-07-02T12:51:54.416" v="79" actId="20577"/>
          <ac:spMkLst>
            <pc:docMk/>
            <pc:sldMk cId="860385664" sldId="256"/>
            <ac:spMk id="43" creationId="{47370670-824B-356B-B20E-7E0FF2C54937}"/>
          </ac:spMkLst>
        </pc:spChg>
        <pc:spChg chg="add mod">
          <ac:chgData name="Nils Kvilvang" userId="cd2cc529-e0ce-4a3b-b903-2f2c3e925162" providerId="ADAL" clId="{B2B3AF31-A604-4D24-901C-D3CFE94AE5F6}" dt="2022-07-02T12:52:02.826" v="83" actId="20577"/>
          <ac:spMkLst>
            <pc:docMk/>
            <pc:sldMk cId="860385664" sldId="256"/>
            <ac:spMk id="44" creationId="{6ED1C30C-3A8A-F852-03D7-F5B5F0736785}"/>
          </ac:spMkLst>
        </pc:spChg>
        <pc:spChg chg="add mod">
          <ac:chgData name="Nils Kvilvang" userId="cd2cc529-e0ce-4a3b-b903-2f2c3e925162" providerId="ADAL" clId="{B2B3AF31-A604-4D24-901C-D3CFE94AE5F6}" dt="2022-07-02T12:52:44.759" v="92" actId="1076"/>
          <ac:spMkLst>
            <pc:docMk/>
            <pc:sldMk cId="860385664" sldId="256"/>
            <ac:spMk id="45" creationId="{BB5B720B-A788-F2F7-E0CE-702CAE99DE2C}"/>
          </ac:spMkLst>
        </pc:spChg>
        <pc:spChg chg="add mod">
          <ac:chgData name="Nils Kvilvang" userId="cd2cc529-e0ce-4a3b-b903-2f2c3e925162" providerId="ADAL" clId="{B2B3AF31-A604-4D24-901C-D3CFE94AE5F6}" dt="2022-07-02T12:52:58.904" v="100" actId="20577"/>
          <ac:spMkLst>
            <pc:docMk/>
            <pc:sldMk cId="860385664" sldId="256"/>
            <ac:spMk id="46" creationId="{7EB62ACC-C649-CC78-CAD5-FC48DB01C26F}"/>
          </ac:spMkLst>
        </pc:spChg>
        <pc:spChg chg="add mod">
          <ac:chgData name="Nils Kvilvang" userId="cd2cc529-e0ce-4a3b-b903-2f2c3e925162" providerId="ADAL" clId="{B2B3AF31-A604-4D24-901C-D3CFE94AE5F6}" dt="2022-07-02T12:53:08.757" v="104" actId="20577"/>
          <ac:spMkLst>
            <pc:docMk/>
            <pc:sldMk cId="860385664" sldId="256"/>
            <ac:spMk id="47" creationId="{EC3A57F1-8B76-A864-EA5E-DD1C709B6274}"/>
          </ac:spMkLst>
        </pc:spChg>
        <pc:spChg chg="add mod">
          <ac:chgData name="Nils Kvilvang" userId="cd2cc529-e0ce-4a3b-b903-2f2c3e925162" providerId="ADAL" clId="{B2B3AF31-A604-4D24-901C-D3CFE94AE5F6}" dt="2022-07-02T12:53:36.543" v="111" actId="1076"/>
          <ac:spMkLst>
            <pc:docMk/>
            <pc:sldMk cId="860385664" sldId="256"/>
            <ac:spMk id="48" creationId="{C6BA40AB-C7DA-3333-0ECA-8B51DB515D62}"/>
          </ac:spMkLst>
        </pc:spChg>
        <pc:spChg chg="add mod">
          <ac:chgData name="Nils Kvilvang" userId="cd2cc529-e0ce-4a3b-b903-2f2c3e925162" providerId="ADAL" clId="{B2B3AF31-A604-4D24-901C-D3CFE94AE5F6}" dt="2022-07-02T12:53:41.871" v="113" actId="1076"/>
          <ac:spMkLst>
            <pc:docMk/>
            <pc:sldMk cId="860385664" sldId="256"/>
            <ac:spMk id="49" creationId="{111EC7A3-1536-24FF-C4FB-443570BF4514}"/>
          </ac:spMkLst>
        </pc:spChg>
        <pc:spChg chg="add del mod">
          <ac:chgData name="Nils Kvilvang" userId="cd2cc529-e0ce-4a3b-b903-2f2c3e925162" providerId="ADAL" clId="{B2B3AF31-A604-4D24-901C-D3CFE94AE5F6}" dt="2022-07-02T13:03:17.420" v="117" actId="478"/>
          <ac:spMkLst>
            <pc:docMk/>
            <pc:sldMk cId="860385664" sldId="256"/>
            <ac:spMk id="50" creationId="{F26C7663-07B8-193A-B9DB-01B3DD8EB5EE}"/>
          </ac:spMkLst>
        </pc:spChg>
        <pc:cxnChg chg="mod">
          <ac:chgData name="Nils Kvilvang" userId="cd2cc529-e0ce-4a3b-b903-2f2c3e925162" providerId="ADAL" clId="{B2B3AF31-A604-4D24-901C-D3CFE94AE5F6}" dt="2022-07-02T12:47:33.272" v="20" actId="14100"/>
          <ac:cxnSpMkLst>
            <pc:docMk/>
            <pc:sldMk cId="860385664" sldId="256"/>
            <ac:cxnSpMk id="9" creationId="{38058D3F-3670-7204-08C1-3D8A017DA066}"/>
          </ac:cxnSpMkLst>
        </pc:cxnChg>
        <pc:cxnChg chg="mod">
          <ac:chgData name="Nils Kvilvang" userId="cd2cc529-e0ce-4a3b-b903-2f2c3e925162" providerId="ADAL" clId="{B2B3AF31-A604-4D24-901C-D3CFE94AE5F6}" dt="2022-07-02T12:47:48.749" v="23" actId="14100"/>
          <ac:cxnSpMkLst>
            <pc:docMk/>
            <pc:sldMk cId="860385664" sldId="256"/>
            <ac:cxnSpMk id="11" creationId="{74B5B24D-DD76-D528-E89A-7FDD82D127E4}"/>
          </ac:cxnSpMkLst>
        </pc:cxnChg>
        <pc:cxnChg chg="mod">
          <ac:chgData name="Nils Kvilvang" userId="cd2cc529-e0ce-4a3b-b903-2f2c3e925162" providerId="ADAL" clId="{B2B3AF31-A604-4D24-901C-D3CFE94AE5F6}" dt="2022-07-02T12:47:44.175" v="22" actId="14100"/>
          <ac:cxnSpMkLst>
            <pc:docMk/>
            <pc:sldMk cId="860385664" sldId="256"/>
            <ac:cxnSpMk id="13" creationId="{4725EA50-9117-D82C-1779-1909DA5BD6F9}"/>
          </ac:cxnSpMkLst>
        </pc:cxnChg>
        <pc:cxnChg chg="del mod">
          <ac:chgData name="Nils Kvilvang" userId="cd2cc529-e0ce-4a3b-b903-2f2c3e925162" providerId="ADAL" clId="{B2B3AF31-A604-4D24-901C-D3CFE94AE5F6}" dt="2022-07-02T12:48:04.683" v="25" actId="478"/>
          <ac:cxnSpMkLst>
            <pc:docMk/>
            <pc:sldMk cId="860385664" sldId="256"/>
            <ac:cxnSpMk id="18" creationId="{1F5A682D-6333-151B-4287-95B7014CC0CB}"/>
          </ac:cxnSpMkLst>
        </pc:cxnChg>
        <pc:cxnChg chg="add">
          <ac:chgData name="Nils Kvilvang" userId="cd2cc529-e0ce-4a3b-b903-2f2c3e925162" providerId="ADAL" clId="{B2B3AF31-A604-4D24-901C-D3CFE94AE5F6}" dt="2022-07-02T12:48:20.930" v="27" actId="11529"/>
          <ac:cxnSpMkLst>
            <pc:docMk/>
            <pc:sldMk cId="860385664" sldId="256"/>
            <ac:cxnSpMk id="39" creationId="{E133F8FD-DE19-48D1-8226-1D85FCB32C33}"/>
          </ac:cxnSpMkLst>
        </pc:cxnChg>
      </pc:sldChg>
      <pc:sldChg chg="addSp modSp add mod">
        <pc:chgData name="Nils Kvilvang" userId="cd2cc529-e0ce-4a3b-b903-2f2c3e925162" providerId="ADAL" clId="{B2B3AF31-A604-4D24-901C-D3CFE94AE5F6}" dt="2022-07-02T15:06:48.549" v="126" actId="1076"/>
        <pc:sldMkLst>
          <pc:docMk/>
          <pc:sldMk cId="938882816" sldId="257"/>
        </pc:sldMkLst>
        <pc:spChg chg="mod">
          <ac:chgData name="Nils Kvilvang" userId="cd2cc529-e0ce-4a3b-b903-2f2c3e925162" providerId="ADAL" clId="{B2B3AF31-A604-4D24-901C-D3CFE94AE5F6}" dt="2022-07-02T15:06:48.549" v="126" actId="1076"/>
          <ac:spMkLst>
            <pc:docMk/>
            <pc:sldMk cId="938882816" sldId="257"/>
            <ac:spMk id="27" creationId="{F4438641-B0CB-6967-1F86-F7941C078D42}"/>
          </ac:spMkLst>
        </pc:spChg>
        <pc:spChg chg="add mod">
          <ac:chgData name="Nils Kvilvang" userId="cd2cc529-e0ce-4a3b-b903-2f2c3e925162" providerId="ADAL" clId="{B2B3AF31-A604-4D24-901C-D3CFE94AE5F6}" dt="2022-07-02T15:06:45.470" v="125" actId="1076"/>
          <ac:spMkLst>
            <pc:docMk/>
            <pc:sldMk cId="938882816" sldId="257"/>
            <ac:spMk id="34" creationId="{A62B0780-D7D3-B439-C7EC-94B1667BEE5E}"/>
          </ac:spMkLst>
        </pc:spChg>
        <pc:cxnChg chg="add">
          <ac:chgData name="Nils Kvilvang" userId="cd2cc529-e0ce-4a3b-b903-2f2c3e925162" providerId="ADAL" clId="{B2B3AF31-A604-4D24-901C-D3CFE94AE5F6}" dt="2022-07-02T15:06:13.502" v="119" actId="11529"/>
          <ac:cxnSpMkLst>
            <pc:docMk/>
            <pc:sldMk cId="938882816" sldId="257"/>
            <ac:cxnSpMk id="3" creationId="{4AF164F0-8684-E252-8C1D-3199E034E830}"/>
          </ac:cxnSpMkLst>
        </pc:cxnChg>
      </pc:sldChg>
      <pc:sldChg chg="addSp delSp modSp add mod">
        <pc:chgData name="Nils Kvilvang" userId="cd2cc529-e0ce-4a3b-b903-2f2c3e925162" providerId="ADAL" clId="{B2B3AF31-A604-4D24-901C-D3CFE94AE5F6}" dt="2022-07-02T15:12:28.971" v="139" actId="478"/>
        <pc:sldMkLst>
          <pc:docMk/>
          <pc:sldMk cId="2802554861" sldId="258"/>
        </pc:sldMkLst>
        <pc:spChg chg="add mod">
          <ac:chgData name="Nils Kvilvang" userId="cd2cc529-e0ce-4a3b-b903-2f2c3e925162" providerId="ADAL" clId="{B2B3AF31-A604-4D24-901C-D3CFE94AE5F6}" dt="2022-07-02T15:12:09.053" v="136" actId="1076"/>
          <ac:spMkLst>
            <pc:docMk/>
            <pc:sldMk cId="2802554861" sldId="258"/>
            <ac:spMk id="2" creationId="{EE508B9E-CA6F-23C6-3FF0-C75848089273}"/>
          </ac:spMkLst>
        </pc:spChg>
        <pc:spChg chg="del">
          <ac:chgData name="Nils Kvilvang" userId="cd2cc529-e0ce-4a3b-b903-2f2c3e925162" providerId="ADAL" clId="{B2B3AF31-A604-4D24-901C-D3CFE94AE5F6}" dt="2022-07-02T15:12:27.008" v="138" actId="478"/>
          <ac:spMkLst>
            <pc:docMk/>
            <pc:sldMk cId="2802554861" sldId="258"/>
            <ac:spMk id="34" creationId="{A62B0780-D7D3-B439-C7EC-94B1667BEE5E}"/>
          </ac:spMkLst>
        </pc:spChg>
        <pc:cxnChg chg="del mod">
          <ac:chgData name="Nils Kvilvang" userId="cd2cc529-e0ce-4a3b-b903-2f2c3e925162" providerId="ADAL" clId="{B2B3AF31-A604-4D24-901C-D3CFE94AE5F6}" dt="2022-07-02T15:12:28.971" v="139" actId="478"/>
          <ac:cxnSpMkLst>
            <pc:docMk/>
            <pc:sldMk cId="2802554861" sldId="258"/>
            <ac:cxnSpMk id="3" creationId="{4AF164F0-8684-E252-8C1D-3199E034E830}"/>
          </ac:cxnSpMkLst>
        </pc:cxnChg>
        <pc:cxnChg chg="add">
          <ac:chgData name="Nils Kvilvang" userId="cd2cc529-e0ce-4a3b-b903-2f2c3e925162" providerId="ADAL" clId="{B2B3AF31-A604-4D24-901C-D3CFE94AE5F6}" dt="2022-07-02T15:12:13.526" v="137" actId="11529"/>
          <ac:cxnSpMkLst>
            <pc:docMk/>
            <pc:sldMk cId="2802554861" sldId="258"/>
            <ac:cxnSpMk id="10" creationId="{2E7DA0ED-2E22-99BF-8EB6-D5FFFE225AC5}"/>
          </ac:cxnSpMkLst>
        </pc:cxnChg>
      </pc:sldChg>
      <pc:sldChg chg="addSp delSp modSp new mod">
        <pc:chgData name="Nils Kvilvang" userId="cd2cc529-e0ce-4a3b-b903-2f2c3e925162" providerId="ADAL" clId="{B2B3AF31-A604-4D24-901C-D3CFE94AE5F6}" dt="2022-07-02T16:28:08.732" v="367" actId="20577"/>
        <pc:sldMkLst>
          <pc:docMk/>
          <pc:sldMk cId="2748044093" sldId="259"/>
        </pc:sldMkLst>
        <pc:spChg chg="add mod">
          <ac:chgData name="Nils Kvilvang" userId="cd2cc529-e0ce-4a3b-b903-2f2c3e925162" providerId="ADAL" clId="{B2B3AF31-A604-4D24-901C-D3CFE94AE5F6}" dt="2022-07-02T16:21:55.034" v="328" actId="1076"/>
          <ac:spMkLst>
            <pc:docMk/>
            <pc:sldMk cId="2748044093" sldId="259"/>
            <ac:spMk id="2" creationId="{1E8BDBEE-703A-408B-6A25-A5BD06FED40C}"/>
          </ac:spMkLst>
        </pc:spChg>
        <pc:spChg chg="add del mod">
          <ac:chgData name="Nils Kvilvang" userId="cd2cc529-e0ce-4a3b-b903-2f2c3e925162" providerId="ADAL" clId="{B2B3AF31-A604-4D24-901C-D3CFE94AE5F6}" dt="2022-07-02T16:17:05.084" v="254" actId="478"/>
          <ac:spMkLst>
            <pc:docMk/>
            <pc:sldMk cId="2748044093" sldId="259"/>
            <ac:spMk id="3" creationId="{4264CA7A-D135-02F7-297D-E5E34D9436C4}"/>
          </ac:spMkLst>
        </pc:spChg>
        <pc:spChg chg="add mod">
          <ac:chgData name="Nils Kvilvang" userId="cd2cc529-e0ce-4a3b-b903-2f2c3e925162" providerId="ADAL" clId="{B2B3AF31-A604-4D24-901C-D3CFE94AE5F6}" dt="2022-07-02T16:16:00.365" v="215" actId="404"/>
          <ac:spMkLst>
            <pc:docMk/>
            <pc:sldMk cId="2748044093" sldId="259"/>
            <ac:spMk id="4" creationId="{5A4CD6BC-EAFD-AA15-5188-6FA9990EC977}"/>
          </ac:spMkLst>
        </pc:spChg>
        <pc:spChg chg="add mod">
          <ac:chgData name="Nils Kvilvang" userId="cd2cc529-e0ce-4a3b-b903-2f2c3e925162" providerId="ADAL" clId="{B2B3AF31-A604-4D24-901C-D3CFE94AE5F6}" dt="2022-07-02T16:16:14.263" v="226" actId="20577"/>
          <ac:spMkLst>
            <pc:docMk/>
            <pc:sldMk cId="2748044093" sldId="259"/>
            <ac:spMk id="5" creationId="{7441501E-03F2-4351-CB8F-96A008E10C24}"/>
          </ac:spMkLst>
        </pc:spChg>
        <pc:spChg chg="add mod">
          <ac:chgData name="Nils Kvilvang" userId="cd2cc529-e0ce-4a3b-b903-2f2c3e925162" providerId="ADAL" clId="{B2B3AF31-A604-4D24-901C-D3CFE94AE5F6}" dt="2022-07-02T16:20:38.443" v="292" actId="20577"/>
          <ac:spMkLst>
            <pc:docMk/>
            <pc:sldMk cId="2748044093" sldId="259"/>
            <ac:spMk id="6" creationId="{8DF8D176-DF9A-4C48-E048-90AD4B0038F4}"/>
          </ac:spMkLst>
        </pc:spChg>
        <pc:spChg chg="add mod">
          <ac:chgData name="Nils Kvilvang" userId="cd2cc529-e0ce-4a3b-b903-2f2c3e925162" providerId="ADAL" clId="{B2B3AF31-A604-4D24-901C-D3CFE94AE5F6}" dt="2022-07-02T16:24:09.065" v="365" actId="20577"/>
          <ac:spMkLst>
            <pc:docMk/>
            <pc:sldMk cId="2748044093" sldId="259"/>
            <ac:spMk id="7" creationId="{4352C96F-762A-9D21-20B1-5A1B5E0C6A50}"/>
          </ac:spMkLst>
        </pc:spChg>
        <pc:spChg chg="add mod">
          <ac:chgData name="Nils Kvilvang" userId="cd2cc529-e0ce-4a3b-b903-2f2c3e925162" providerId="ADAL" clId="{B2B3AF31-A604-4D24-901C-D3CFE94AE5F6}" dt="2022-07-02T16:20:29.624" v="287" actId="20577"/>
          <ac:spMkLst>
            <pc:docMk/>
            <pc:sldMk cId="2748044093" sldId="259"/>
            <ac:spMk id="8" creationId="{621D3269-EF37-B941-161E-1382DA6AC31A}"/>
          </ac:spMkLst>
        </pc:spChg>
        <pc:spChg chg="add mod">
          <ac:chgData name="Nils Kvilvang" userId="cd2cc529-e0ce-4a3b-b903-2f2c3e925162" providerId="ADAL" clId="{B2B3AF31-A604-4D24-901C-D3CFE94AE5F6}" dt="2022-07-02T16:16:21.151" v="238" actId="20577"/>
          <ac:spMkLst>
            <pc:docMk/>
            <pc:sldMk cId="2748044093" sldId="259"/>
            <ac:spMk id="9" creationId="{D81461EE-29DC-35DE-E6C7-5AD274F15CF5}"/>
          </ac:spMkLst>
        </pc:spChg>
        <pc:spChg chg="add del mod">
          <ac:chgData name="Nils Kvilvang" userId="cd2cc529-e0ce-4a3b-b903-2f2c3e925162" providerId="ADAL" clId="{B2B3AF31-A604-4D24-901C-D3CFE94AE5F6}" dt="2022-07-02T16:17:05.084" v="254" actId="478"/>
          <ac:spMkLst>
            <pc:docMk/>
            <pc:sldMk cId="2748044093" sldId="259"/>
            <ac:spMk id="10" creationId="{EF3D1388-7ECC-5202-7DDC-F60F35979571}"/>
          </ac:spMkLst>
        </pc:spChg>
        <pc:spChg chg="add mod">
          <ac:chgData name="Nils Kvilvang" userId="cd2cc529-e0ce-4a3b-b903-2f2c3e925162" providerId="ADAL" clId="{B2B3AF31-A604-4D24-901C-D3CFE94AE5F6}" dt="2022-07-02T16:28:08.732" v="367" actId="20577"/>
          <ac:spMkLst>
            <pc:docMk/>
            <pc:sldMk cId="2748044093" sldId="259"/>
            <ac:spMk id="11" creationId="{BE60FA5C-4101-ACB9-5F53-39C5A8D41347}"/>
          </ac:spMkLst>
        </pc:spChg>
        <pc:spChg chg="add mod">
          <ac:chgData name="Nils Kvilvang" userId="cd2cc529-e0ce-4a3b-b903-2f2c3e925162" providerId="ADAL" clId="{B2B3AF31-A604-4D24-901C-D3CFE94AE5F6}" dt="2022-07-02T16:22:05.618" v="330" actId="1076"/>
          <ac:spMkLst>
            <pc:docMk/>
            <pc:sldMk cId="2748044093" sldId="259"/>
            <ac:spMk id="12" creationId="{7BCAB5B7-DBE2-35D3-BC6C-9127582DA1D5}"/>
          </ac:spMkLst>
        </pc:spChg>
        <pc:spChg chg="add mod">
          <ac:chgData name="Nils Kvilvang" userId="cd2cc529-e0ce-4a3b-b903-2f2c3e925162" providerId="ADAL" clId="{B2B3AF31-A604-4D24-901C-D3CFE94AE5F6}" dt="2022-07-02T16:22:35.226" v="341" actId="20577"/>
          <ac:spMkLst>
            <pc:docMk/>
            <pc:sldMk cId="2748044093" sldId="259"/>
            <ac:spMk id="13" creationId="{4681E75B-A4C8-AD3F-0699-9378E9E8EABB}"/>
          </ac:spMkLst>
        </pc:spChg>
        <pc:spChg chg="add mod">
          <ac:chgData name="Nils Kvilvang" userId="cd2cc529-e0ce-4a3b-b903-2f2c3e925162" providerId="ADAL" clId="{B2B3AF31-A604-4D24-901C-D3CFE94AE5F6}" dt="2022-07-02T16:22:39.716" v="348" actId="20577"/>
          <ac:spMkLst>
            <pc:docMk/>
            <pc:sldMk cId="2748044093" sldId="259"/>
            <ac:spMk id="14" creationId="{55D56E37-B23B-08F7-2FCD-DBB4E41A3188}"/>
          </ac:spMkLst>
        </pc:spChg>
        <pc:spChg chg="add mod">
          <ac:chgData name="Nils Kvilvang" userId="cd2cc529-e0ce-4a3b-b903-2f2c3e925162" providerId="ADAL" clId="{B2B3AF31-A604-4D24-901C-D3CFE94AE5F6}" dt="2022-07-02T16:22:43.825" v="355" actId="20577"/>
          <ac:spMkLst>
            <pc:docMk/>
            <pc:sldMk cId="2748044093" sldId="259"/>
            <ac:spMk id="15" creationId="{4D2B1BBC-B777-F922-71CF-275E29AF46B8}"/>
          </ac:spMkLst>
        </pc:spChg>
        <pc:cxnChg chg="add mod">
          <ac:chgData name="Nils Kvilvang" userId="cd2cc529-e0ce-4a3b-b903-2f2c3e925162" providerId="ADAL" clId="{B2B3AF31-A604-4D24-901C-D3CFE94AE5F6}" dt="2022-07-02T16:21:55.034" v="328" actId="1076"/>
          <ac:cxnSpMkLst>
            <pc:docMk/>
            <pc:sldMk cId="2748044093" sldId="259"/>
            <ac:cxnSpMk id="17" creationId="{BA033703-00BE-2B55-A04D-075DF0B71FB7}"/>
          </ac:cxnSpMkLst>
        </pc:cxnChg>
        <pc:cxnChg chg="add mod">
          <ac:chgData name="Nils Kvilvang" userId="cd2cc529-e0ce-4a3b-b903-2f2c3e925162" providerId="ADAL" clId="{B2B3AF31-A604-4D24-901C-D3CFE94AE5F6}" dt="2022-07-02T16:22:05.618" v="330" actId="1076"/>
          <ac:cxnSpMkLst>
            <pc:docMk/>
            <pc:sldMk cId="2748044093" sldId="259"/>
            <ac:cxnSpMk id="21" creationId="{821C4D56-FCAD-919D-2C15-52A5A04B2AEE}"/>
          </ac:cxnSpMkLst>
        </pc:cxnChg>
        <pc:cxnChg chg="add mod">
          <ac:chgData name="Nils Kvilvang" userId="cd2cc529-e0ce-4a3b-b903-2f2c3e925162" providerId="ADAL" clId="{B2B3AF31-A604-4D24-901C-D3CFE94AE5F6}" dt="2022-07-02T16:22:20.830" v="335" actId="1035"/>
          <ac:cxnSpMkLst>
            <pc:docMk/>
            <pc:sldMk cId="2748044093" sldId="259"/>
            <ac:cxnSpMk id="24" creationId="{0BAE6F99-03B4-3D51-B6F8-7432834FC172}"/>
          </ac:cxnSpMkLst>
        </pc:cxnChg>
        <pc:cxnChg chg="add">
          <ac:chgData name="Nils Kvilvang" userId="cd2cc529-e0ce-4a3b-b903-2f2c3e925162" providerId="ADAL" clId="{B2B3AF31-A604-4D24-901C-D3CFE94AE5F6}" dt="2022-07-02T16:22:57.643" v="356" actId="11529"/>
          <ac:cxnSpMkLst>
            <pc:docMk/>
            <pc:sldMk cId="2748044093" sldId="259"/>
            <ac:cxnSpMk id="27" creationId="{AE61357D-7EBD-B191-9783-4946C344B379}"/>
          </ac:cxnSpMkLst>
        </pc:cxnChg>
        <pc:cxnChg chg="add">
          <ac:chgData name="Nils Kvilvang" userId="cd2cc529-e0ce-4a3b-b903-2f2c3e925162" providerId="ADAL" clId="{B2B3AF31-A604-4D24-901C-D3CFE94AE5F6}" dt="2022-07-02T16:23:02.724" v="357" actId="11529"/>
          <ac:cxnSpMkLst>
            <pc:docMk/>
            <pc:sldMk cId="2748044093" sldId="259"/>
            <ac:cxnSpMk id="29" creationId="{6F6817A4-D6FC-0086-FF9F-3EEE2DB067E0}"/>
          </ac:cxnSpMkLst>
        </pc:cxnChg>
        <pc:cxnChg chg="add">
          <ac:chgData name="Nils Kvilvang" userId="cd2cc529-e0ce-4a3b-b903-2f2c3e925162" providerId="ADAL" clId="{B2B3AF31-A604-4D24-901C-D3CFE94AE5F6}" dt="2022-07-02T16:23:06.755" v="358" actId="11529"/>
          <ac:cxnSpMkLst>
            <pc:docMk/>
            <pc:sldMk cId="2748044093" sldId="259"/>
            <ac:cxnSpMk id="31" creationId="{10933F69-3D43-C7CD-45D2-8D43D1FC1B36}"/>
          </ac:cxnSpMkLst>
        </pc:cxnChg>
        <pc:cxnChg chg="add">
          <ac:chgData name="Nils Kvilvang" userId="cd2cc529-e0ce-4a3b-b903-2f2c3e925162" providerId="ADAL" clId="{B2B3AF31-A604-4D24-901C-D3CFE94AE5F6}" dt="2022-07-02T16:23:09.619" v="359" actId="11529"/>
          <ac:cxnSpMkLst>
            <pc:docMk/>
            <pc:sldMk cId="2748044093" sldId="259"/>
            <ac:cxnSpMk id="33" creationId="{63FC994D-9F4F-46F9-C887-C15E308A90E2}"/>
          </ac:cxnSpMkLst>
        </pc:cxnChg>
        <pc:cxnChg chg="add">
          <ac:chgData name="Nils Kvilvang" userId="cd2cc529-e0ce-4a3b-b903-2f2c3e925162" providerId="ADAL" clId="{B2B3AF31-A604-4D24-901C-D3CFE94AE5F6}" dt="2022-07-02T16:23:12.442" v="360" actId="11529"/>
          <ac:cxnSpMkLst>
            <pc:docMk/>
            <pc:sldMk cId="2748044093" sldId="259"/>
            <ac:cxnSpMk id="35" creationId="{3486B08E-31D1-5704-E60A-5E841D5D1705}"/>
          </ac:cxnSpMkLst>
        </pc:cxnChg>
        <pc:cxnChg chg="add">
          <ac:chgData name="Nils Kvilvang" userId="cd2cc529-e0ce-4a3b-b903-2f2c3e925162" providerId="ADAL" clId="{B2B3AF31-A604-4D24-901C-D3CFE94AE5F6}" dt="2022-07-02T16:23:15.788" v="361" actId="11529"/>
          <ac:cxnSpMkLst>
            <pc:docMk/>
            <pc:sldMk cId="2748044093" sldId="259"/>
            <ac:cxnSpMk id="37" creationId="{FBF65F52-8228-6518-B0FA-9E928C04CD54}"/>
          </ac:cxnSpMkLst>
        </pc:cxnChg>
        <pc:cxnChg chg="add">
          <ac:chgData name="Nils Kvilvang" userId="cd2cc529-e0ce-4a3b-b903-2f2c3e925162" providerId="ADAL" clId="{B2B3AF31-A604-4D24-901C-D3CFE94AE5F6}" dt="2022-07-02T16:23:27.699" v="362" actId="11529"/>
          <ac:cxnSpMkLst>
            <pc:docMk/>
            <pc:sldMk cId="2748044093" sldId="259"/>
            <ac:cxnSpMk id="39" creationId="{E6FE6471-3723-3C57-02D3-A64FED23E873}"/>
          </ac:cxnSpMkLst>
        </pc:cxnChg>
        <pc:cxnChg chg="add">
          <ac:chgData name="Nils Kvilvang" userId="cd2cc529-e0ce-4a3b-b903-2f2c3e925162" providerId="ADAL" clId="{B2B3AF31-A604-4D24-901C-D3CFE94AE5F6}" dt="2022-07-02T16:23:31.187" v="363" actId="11529"/>
          <ac:cxnSpMkLst>
            <pc:docMk/>
            <pc:sldMk cId="2748044093" sldId="259"/>
            <ac:cxnSpMk id="41" creationId="{CD815AC1-8A4F-071E-5A48-2FBABED6DA2F}"/>
          </ac:cxnSpMkLst>
        </pc:cxnChg>
      </pc:sldChg>
      <pc:sldChg chg="addSp delSp modSp add mod">
        <pc:chgData name="Nils Kvilvang" userId="cd2cc529-e0ce-4a3b-b903-2f2c3e925162" providerId="ADAL" clId="{B2B3AF31-A604-4D24-901C-D3CFE94AE5F6}" dt="2022-07-02T17:05:57.510" v="485" actId="20577"/>
        <pc:sldMkLst>
          <pc:docMk/>
          <pc:sldMk cId="1173558363" sldId="260"/>
        </pc:sldMkLst>
        <pc:spChg chg="mod">
          <ac:chgData name="Nils Kvilvang" userId="cd2cc529-e0ce-4a3b-b903-2f2c3e925162" providerId="ADAL" clId="{B2B3AF31-A604-4D24-901C-D3CFE94AE5F6}" dt="2022-07-02T17:04:27.408" v="391" actId="20577"/>
          <ac:spMkLst>
            <pc:docMk/>
            <pc:sldMk cId="1173558363" sldId="260"/>
            <ac:spMk id="2" creationId="{1E8BDBEE-703A-408B-6A25-A5BD06FED40C}"/>
          </ac:spMkLst>
        </pc:spChg>
        <pc:spChg chg="mod">
          <ac:chgData name="Nils Kvilvang" userId="cd2cc529-e0ce-4a3b-b903-2f2c3e925162" providerId="ADAL" clId="{B2B3AF31-A604-4D24-901C-D3CFE94AE5F6}" dt="2022-07-02T17:04:34.542" v="401" actId="20577"/>
          <ac:spMkLst>
            <pc:docMk/>
            <pc:sldMk cId="1173558363" sldId="260"/>
            <ac:spMk id="4" creationId="{5A4CD6BC-EAFD-AA15-5188-6FA9990EC977}"/>
          </ac:spMkLst>
        </pc:spChg>
        <pc:spChg chg="mod">
          <ac:chgData name="Nils Kvilvang" userId="cd2cc529-e0ce-4a3b-b903-2f2c3e925162" providerId="ADAL" clId="{B2B3AF31-A604-4D24-901C-D3CFE94AE5F6}" dt="2022-07-02T17:04:38.556" v="406" actId="20577"/>
          <ac:spMkLst>
            <pc:docMk/>
            <pc:sldMk cId="1173558363" sldId="260"/>
            <ac:spMk id="5" creationId="{7441501E-03F2-4351-CB8F-96A008E10C24}"/>
          </ac:spMkLst>
        </pc:spChg>
        <pc:spChg chg="mod">
          <ac:chgData name="Nils Kvilvang" userId="cd2cc529-e0ce-4a3b-b903-2f2c3e925162" providerId="ADAL" clId="{B2B3AF31-A604-4D24-901C-D3CFE94AE5F6}" dt="2022-07-02T17:05:07.056" v="449" actId="20577"/>
          <ac:spMkLst>
            <pc:docMk/>
            <pc:sldMk cId="1173558363" sldId="260"/>
            <ac:spMk id="6" creationId="{8DF8D176-DF9A-4C48-E048-90AD4B0038F4}"/>
          </ac:spMkLst>
        </pc:spChg>
        <pc:spChg chg="mod">
          <ac:chgData name="Nils Kvilvang" userId="cd2cc529-e0ce-4a3b-b903-2f2c3e925162" providerId="ADAL" clId="{B2B3AF31-A604-4D24-901C-D3CFE94AE5F6}" dt="2022-07-02T17:05:11.909" v="458" actId="20577"/>
          <ac:spMkLst>
            <pc:docMk/>
            <pc:sldMk cId="1173558363" sldId="260"/>
            <ac:spMk id="7" creationId="{4352C96F-762A-9D21-20B1-5A1B5E0C6A50}"/>
          </ac:spMkLst>
        </pc:spChg>
        <pc:spChg chg="mod">
          <ac:chgData name="Nils Kvilvang" userId="cd2cc529-e0ce-4a3b-b903-2f2c3e925162" providerId="ADAL" clId="{B2B3AF31-A604-4D24-901C-D3CFE94AE5F6}" dt="2022-07-02T17:05:04" v="442" actId="20577"/>
          <ac:spMkLst>
            <pc:docMk/>
            <pc:sldMk cId="1173558363" sldId="260"/>
            <ac:spMk id="8" creationId="{621D3269-EF37-B941-161E-1382DA6AC31A}"/>
          </ac:spMkLst>
        </pc:spChg>
        <pc:spChg chg="mod">
          <ac:chgData name="Nils Kvilvang" userId="cd2cc529-e0ce-4a3b-b903-2f2c3e925162" providerId="ADAL" clId="{B2B3AF31-A604-4D24-901C-D3CFE94AE5F6}" dt="2022-07-02T17:04:42.732" v="415" actId="20577"/>
          <ac:spMkLst>
            <pc:docMk/>
            <pc:sldMk cId="1173558363" sldId="260"/>
            <ac:spMk id="9" creationId="{D81461EE-29DC-35DE-E6C7-5AD274F15CF5}"/>
          </ac:spMkLst>
        </pc:spChg>
        <pc:spChg chg="mod">
          <ac:chgData name="Nils Kvilvang" userId="cd2cc529-e0ce-4a3b-b903-2f2c3e925162" providerId="ADAL" clId="{B2B3AF31-A604-4D24-901C-D3CFE94AE5F6}" dt="2022-07-02T17:04:50.415" v="425" actId="20577"/>
          <ac:spMkLst>
            <pc:docMk/>
            <pc:sldMk cId="1173558363" sldId="260"/>
            <ac:spMk id="11" creationId="{BE60FA5C-4101-ACB9-5F53-39C5A8D41347}"/>
          </ac:spMkLst>
        </pc:spChg>
        <pc:spChg chg="mod">
          <ac:chgData name="Nils Kvilvang" userId="cd2cc529-e0ce-4a3b-b903-2f2c3e925162" providerId="ADAL" clId="{B2B3AF31-A604-4D24-901C-D3CFE94AE5F6}" dt="2022-07-02T17:04:58.615" v="436" actId="20577"/>
          <ac:spMkLst>
            <pc:docMk/>
            <pc:sldMk cId="1173558363" sldId="260"/>
            <ac:spMk id="12" creationId="{7BCAB5B7-DBE2-35D3-BC6C-9127582DA1D5}"/>
          </ac:spMkLst>
        </pc:spChg>
        <pc:spChg chg="mod">
          <ac:chgData name="Nils Kvilvang" userId="cd2cc529-e0ce-4a3b-b903-2f2c3e925162" providerId="ADAL" clId="{B2B3AF31-A604-4D24-901C-D3CFE94AE5F6}" dt="2022-07-02T17:05:49.568" v="468" actId="20577"/>
          <ac:spMkLst>
            <pc:docMk/>
            <pc:sldMk cId="1173558363" sldId="260"/>
            <ac:spMk id="13" creationId="{4681E75B-A4C8-AD3F-0699-9378E9E8EABB}"/>
          </ac:spMkLst>
        </pc:spChg>
        <pc:spChg chg="mod">
          <ac:chgData name="Nils Kvilvang" userId="cd2cc529-e0ce-4a3b-b903-2f2c3e925162" providerId="ADAL" clId="{B2B3AF31-A604-4D24-901C-D3CFE94AE5F6}" dt="2022-07-02T17:05:54.184" v="475" actId="20577"/>
          <ac:spMkLst>
            <pc:docMk/>
            <pc:sldMk cId="1173558363" sldId="260"/>
            <ac:spMk id="14" creationId="{55D56E37-B23B-08F7-2FCD-DBB4E41A3188}"/>
          </ac:spMkLst>
        </pc:spChg>
        <pc:spChg chg="mod">
          <ac:chgData name="Nils Kvilvang" userId="cd2cc529-e0ce-4a3b-b903-2f2c3e925162" providerId="ADAL" clId="{B2B3AF31-A604-4D24-901C-D3CFE94AE5F6}" dt="2022-07-02T17:05:57.510" v="485" actId="20577"/>
          <ac:spMkLst>
            <pc:docMk/>
            <pc:sldMk cId="1173558363" sldId="260"/>
            <ac:spMk id="15" creationId="{4D2B1BBC-B777-F922-71CF-275E29AF46B8}"/>
          </ac:spMkLst>
        </pc:spChg>
        <pc:cxnChg chg="add">
          <ac:chgData name="Nils Kvilvang" userId="cd2cc529-e0ce-4a3b-b903-2f2c3e925162" providerId="ADAL" clId="{B2B3AF31-A604-4D24-901C-D3CFE94AE5F6}" dt="2022-07-02T16:43:53.681" v="378" actId="11529"/>
          <ac:cxnSpMkLst>
            <pc:docMk/>
            <pc:sldMk cId="1173558363" sldId="260"/>
            <ac:cxnSpMk id="10" creationId="{337F48C9-B8BA-7666-81D8-31CC6ED1AAD2}"/>
          </ac:cxnSpMkLst>
        </pc:cxnChg>
        <pc:cxnChg chg="add mod">
          <ac:chgData name="Nils Kvilvang" userId="cd2cc529-e0ce-4a3b-b903-2f2c3e925162" providerId="ADAL" clId="{B2B3AF31-A604-4D24-901C-D3CFE94AE5F6}" dt="2022-07-02T16:46:00.713" v="384" actId="1076"/>
          <ac:cxnSpMkLst>
            <pc:docMk/>
            <pc:sldMk cId="1173558363" sldId="260"/>
            <ac:cxnSpMk id="18" creationId="{9DA4FC52-A2DA-B458-E94A-668EB3D78D9C}"/>
          </ac:cxnSpMkLst>
        </pc:cxnChg>
        <pc:cxnChg chg="del mod">
          <ac:chgData name="Nils Kvilvang" userId="cd2cc529-e0ce-4a3b-b903-2f2c3e925162" providerId="ADAL" clId="{B2B3AF31-A604-4D24-901C-D3CFE94AE5F6}" dt="2022-07-02T16:43:25.550" v="374" actId="478"/>
          <ac:cxnSpMkLst>
            <pc:docMk/>
            <pc:sldMk cId="1173558363" sldId="260"/>
            <ac:cxnSpMk id="21" creationId="{821C4D56-FCAD-919D-2C15-52A5A04B2AEE}"/>
          </ac:cxnSpMkLst>
        </pc:cxnChg>
        <pc:cxnChg chg="add mod">
          <ac:chgData name="Nils Kvilvang" userId="cd2cc529-e0ce-4a3b-b903-2f2c3e925162" providerId="ADAL" clId="{B2B3AF31-A604-4D24-901C-D3CFE94AE5F6}" dt="2022-07-02T16:46:00.713" v="384" actId="1076"/>
          <ac:cxnSpMkLst>
            <pc:docMk/>
            <pc:sldMk cId="1173558363" sldId="260"/>
            <ac:cxnSpMk id="22" creationId="{728CE257-FC11-EDFE-B21D-222868EFEA09}"/>
          </ac:cxnSpMkLst>
        </pc:cxnChg>
        <pc:cxnChg chg="mod">
          <ac:chgData name="Nils Kvilvang" userId="cd2cc529-e0ce-4a3b-b903-2f2c3e925162" providerId="ADAL" clId="{B2B3AF31-A604-4D24-901C-D3CFE94AE5F6}" dt="2022-07-02T16:43:20.995" v="371" actId="1076"/>
          <ac:cxnSpMkLst>
            <pc:docMk/>
            <pc:sldMk cId="1173558363" sldId="260"/>
            <ac:cxnSpMk id="24" creationId="{0BAE6F99-03B4-3D51-B6F8-7432834FC172}"/>
          </ac:cxnSpMkLst>
        </pc:cxnChg>
        <pc:cxnChg chg="add mod">
          <ac:chgData name="Nils Kvilvang" userId="cd2cc529-e0ce-4a3b-b903-2f2c3e925162" providerId="ADAL" clId="{B2B3AF31-A604-4D24-901C-D3CFE94AE5F6}" dt="2022-07-02T16:46:00.713" v="384" actId="1076"/>
          <ac:cxnSpMkLst>
            <pc:docMk/>
            <pc:sldMk cId="1173558363" sldId="260"/>
            <ac:cxnSpMk id="25" creationId="{DE04F3E2-4805-105E-151E-72F5748AEFC8}"/>
          </ac:cxnSpMkLst>
        </pc:cxnChg>
        <pc:cxnChg chg="mod">
          <ac:chgData name="Nils Kvilvang" userId="cd2cc529-e0ce-4a3b-b903-2f2c3e925162" providerId="ADAL" clId="{B2B3AF31-A604-4D24-901C-D3CFE94AE5F6}" dt="2022-07-02T16:43:20.995" v="371" actId="1076"/>
          <ac:cxnSpMkLst>
            <pc:docMk/>
            <pc:sldMk cId="1173558363" sldId="260"/>
            <ac:cxnSpMk id="27" creationId="{AE61357D-7EBD-B191-9783-4946C344B379}"/>
          </ac:cxnSpMkLst>
        </pc:cxnChg>
        <pc:cxnChg chg="add mod">
          <ac:chgData name="Nils Kvilvang" userId="cd2cc529-e0ce-4a3b-b903-2f2c3e925162" providerId="ADAL" clId="{B2B3AF31-A604-4D24-901C-D3CFE94AE5F6}" dt="2022-07-02T16:46:00.713" v="384" actId="1076"/>
          <ac:cxnSpMkLst>
            <pc:docMk/>
            <pc:sldMk cId="1173558363" sldId="260"/>
            <ac:cxnSpMk id="28" creationId="{1ACA324A-5CCB-39EA-9A5C-F04FB6E62BE6}"/>
          </ac:cxnSpMkLst>
        </pc:cxnChg>
        <pc:cxnChg chg="mod">
          <ac:chgData name="Nils Kvilvang" userId="cd2cc529-e0ce-4a3b-b903-2f2c3e925162" providerId="ADAL" clId="{B2B3AF31-A604-4D24-901C-D3CFE94AE5F6}" dt="2022-07-02T16:43:20.995" v="371" actId="1076"/>
          <ac:cxnSpMkLst>
            <pc:docMk/>
            <pc:sldMk cId="1173558363" sldId="260"/>
            <ac:cxnSpMk id="29" creationId="{6F6817A4-D6FC-0086-FF9F-3EEE2DB067E0}"/>
          </ac:cxnSpMkLst>
        </pc:cxnChg>
        <pc:cxnChg chg="del mod">
          <ac:chgData name="Nils Kvilvang" userId="cd2cc529-e0ce-4a3b-b903-2f2c3e925162" providerId="ADAL" clId="{B2B3AF31-A604-4D24-901C-D3CFE94AE5F6}" dt="2022-07-02T16:43:24.086" v="372" actId="478"/>
          <ac:cxnSpMkLst>
            <pc:docMk/>
            <pc:sldMk cId="1173558363" sldId="260"/>
            <ac:cxnSpMk id="35" creationId="{3486B08E-31D1-5704-E60A-5E841D5D1705}"/>
          </ac:cxnSpMkLst>
        </pc:cxnChg>
        <pc:cxnChg chg="del mod">
          <ac:chgData name="Nils Kvilvang" userId="cd2cc529-e0ce-4a3b-b903-2f2c3e925162" providerId="ADAL" clId="{B2B3AF31-A604-4D24-901C-D3CFE94AE5F6}" dt="2022-07-02T16:43:24.969" v="373" actId="478"/>
          <ac:cxnSpMkLst>
            <pc:docMk/>
            <pc:sldMk cId="1173558363" sldId="260"/>
            <ac:cxnSpMk id="37" creationId="{FBF65F52-8228-6518-B0FA-9E928C04CD54}"/>
          </ac:cxnSpMkLst>
        </pc:cxnChg>
        <pc:cxnChg chg="del mod">
          <ac:chgData name="Nils Kvilvang" userId="cd2cc529-e0ce-4a3b-b903-2f2c3e925162" providerId="ADAL" clId="{B2B3AF31-A604-4D24-901C-D3CFE94AE5F6}" dt="2022-07-02T16:43:06.212" v="370" actId="478"/>
          <ac:cxnSpMkLst>
            <pc:docMk/>
            <pc:sldMk cId="1173558363" sldId="260"/>
            <ac:cxnSpMk id="39" creationId="{E6FE6471-3723-3C57-02D3-A64FED23E873}"/>
          </ac:cxnSpMkLst>
        </pc:cxnChg>
        <pc:cxnChg chg="del mod">
          <ac:chgData name="Nils Kvilvang" userId="cd2cc529-e0ce-4a3b-b903-2f2c3e925162" providerId="ADAL" clId="{B2B3AF31-A604-4D24-901C-D3CFE94AE5F6}" dt="2022-07-02T16:43:05.404" v="369" actId="478"/>
          <ac:cxnSpMkLst>
            <pc:docMk/>
            <pc:sldMk cId="1173558363" sldId="260"/>
            <ac:cxnSpMk id="41" creationId="{CD815AC1-8A4F-071E-5A48-2FBABED6DA2F}"/>
          </ac:cxnSpMkLst>
        </pc:cxnChg>
        <pc:cxnChg chg="add">
          <ac:chgData name="Nils Kvilvang" userId="cd2cc529-e0ce-4a3b-b903-2f2c3e925162" providerId="ADAL" clId="{B2B3AF31-A604-4D24-901C-D3CFE94AE5F6}" dt="2022-07-02T16:46:04.306" v="385" actId="11529"/>
          <ac:cxnSpMkLst>
            <pc:docMk/>
            <pc:sldMk cId="1173558363" sldId="260"/>
            <ac:cxnSpMk id="45" creationId="{065D8B95-F091-A586-9527-CC7396FF7CE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305CB8-5B3D-BD69-CDBE-49BAE598C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BE3BD9D-0800-CD27-434E-2150BF38D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8C8427D-040D-65E7-7F12-C15342DA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DE05-842D-483D-86F4-65A372C89360}" type="datetimeFigureOut">
              <a:rPr lang="nb-NO" smtClean="0"/>
              <a:t>02.07.2022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292F895-3D17-0F54-4188-ECC5A962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59CE3CA-A5F6-8806-6968-EBAE6237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AB9B-8513-4B6B-BA3C-B35133B35A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467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ED34B9-FDD4-29AE-DDA1-AA5C0EE6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83F3A70-B566-F8D7-1F08-4CC32ACE2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8EB2D80-D5AC-08F8-84BB-9FAE0D46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DE05-842D-483D-86F4-65A372C89360}" type="datetimeFigureOut">
              <a:rPr lang="nb-NO" smtClean="0"/>
              <a:t>02.07.2022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C540D33-E429-70B7-952C-623DBA24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96A834A-7B01-E60E-60E7-178302E7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AB9B-8513-4B6B-BA3C-B35133B35A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3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E88C83F3-5542-9992-F1F5-1A443AE38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209F8AC-BBA4-2813-6F69-F01725364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8281996-EB5F-BB4C-DEBD-C0C10A81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DE05-842D-483D-86F4-65A372C89360}" type="datetimeFigureOut">
              <a:rPr lang="nb-NO" smtClean="0"/>
              <a:t>02.07.2022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15C1005-4223-8A73-2959-6ABB138E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9447BE3-70AD-BF11-938C-7C2384F1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AB9B-8513-4B6B-BA3C-B35133B35A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296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FEADEBE-A991-5A14-C99A-0B9676AB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AEE15C5-BD1F-6A3E-F8D3-1896D2E66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5B52736-9978-09B1-1988-C527B584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DE05-842D-483D-86F4-65A372C89360}" type="datetimeFigureOut">
              <a:rPr lang="nb-NO" smtClean="0"/>
              <a:t>02.07.2022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521B96D-F62E-769E-7042-9CC3B1BF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BC72EFB-0C51-5098-8D3A-BB85333F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AB9B-8513-4B6B-BA3C-B35133B35A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034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FDE5009-C1A8-3B10-7745-C6334F1E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65D00FC-D272-022B-063D-62F52FD01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EB27C7B-0611-0D49-BFB6-21A793E8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DE05-842D-483D-86F4-65A372C89360}" type="datetimeFigureOut">
              <a:rPr lang="nb-NO" smtClean="0"/>
              <a:t>02.07.2022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997D7EF-FC03-73EC-47FC-D3FDC3F6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1419BB0-E46C-0B36-995A-1C27DECE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AB9B-8513-4B6B-BA3C-B35133B35A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585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16C2F11-CF03-012D-EB8E-44F59AA4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E4FA015-A41C-35CD-1CFC-90C3B4D94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8B31CDD-2049-3456-9635-8ECA6108E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E0AA11B-D2AC-E832-8566-A8C93F4D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DE05-842D-483D-86F4-65A372C89360}" type="datetimeFigureOut">
              <a:rPr lang="nb-NO" smtClean="0"/>
              <a:t>02.07.2022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9B2BF18-42CD-625A-7173-3C552ED9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8EC5051-06BE-85D1-81FA-1B597BF3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AB9B-8513-4B6B-BA3C-B35133B35A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117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B45317-5979-02DC-2736-A7B1F7A0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14C3AF4-6FDE-E835-BF04-BE9849DFC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DA4FA58-73C2-B15A-6CF9-57E6C6C8B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819A5FF-CFD5-4A9D-4E5E-154AF3592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5AAD67F-A8C8-A2DE-E359-0A61EEB43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1FD85FDB-567F-B4BA-8EA8-A8FF2540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DE05-842D-483D-86F4-65A372C89360}" type="datetimeFigureOut">
              <a:rPr lang="nb-NO" smtClean="0"/>
              <a:t>02.07.2022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DCD39FAF-CAAF-DF48-7D1B-64E3F191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4040EE88-3376-2C18-E118-DF7FF7B5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AB9B-8513-4B6B-BA3C-B35133B35A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119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0D14BD-D4DD-FCAB-D186-A3F1629C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7CFD7E28-3E2C-3E9A-5D8D-57E13B1B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DE05-842D-483D-86F4-65A372C89360}" type="datetimeFigureOut">
              <a:rPr lang="nb-NO" smtClean="0"/>
              <a:t>02.07.2022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FDED4061-75BD-8324-FE6F-8E0BBDE5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7E53397-4048-140A-E0FE-8C391C96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AB9B-8513-4B6B-BA3C-B35133B35A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11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8953F83-2A2D-1ECE-2C1C-75580397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DE05-842D-483D-86F4-65A372C89360}" type="datetimeFigureOut">
              <a:rPr lang="nb-NO" smtClean="0"/>
              <a:t>02.07.2022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52485A5B-F3CE-3C63-A365-B030E15E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E0F786F-3243-4F99-F9E2-0392D7A3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AB9B-8513-4B6B-BA3C-B35133B35A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962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C9634DD-DC18-78AE-80C4-0BED8855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E817FB2-86B9-D81B-0A20-1D55FD53C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C0715B2-31AA-804E-AB17-BA9ED3FAF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9C3C330-14B8-8C5F-8DA0-611CCB1F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DE05-842D-483D-86F4-65A372C89360}" type="datetimeFigureOut">
              <a:rPr lang="nb-NO" smtClean="0"/>
              <a:t>02.07.2022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AC9CA16-1418-3820-AA7D-275CD0D2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F6E229E-01C8-7E4E-8ED5-31CB79E2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AB9B-8513-4B6B-BA3C-B35133B35A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203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F2D1B6-F70E-0329-DC7F-22BCD02D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2E718D2-3E90-C53E-AD8F-23BF79B09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E917705-FA92-2581-80E1-7EDD3D1C8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E369456-AD8E-95F2-8104-5BE49D7C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DE05-842D-483D-86F4-65A372C89360}" type="datetimeFigureOut">
              <a:rPr lang="nb-NO" smtClean="0"/>
              <a:t>02.07.2022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8020229-8929-A6A6-6CFB-1C7C1868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C0421AE-84FC-B134-2C1D-C542166C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AB9B-8513-4B6B-BA3C-B35133B35A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655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1774561-A32B-437E-53FB-E4C37C77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7D6DB55-CB52-7150-0F63-64EB93A06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3C81177-1030-D412-B5B3-5F657C5B8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8DE05-842D-483D-86F4-65A372C89360}" type="datetimeFigureOut">
              <a:rPr lang="nb-NO" smtClean="0"/>
              <a:t>02.07.2022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8428DB6-D67A-53E8-E2C7-E8B912984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7911DD3-0B42-F127-9E70-75DB9AD08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3AB9B-8513-4B6B-BA3C-B35133B35A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685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132A6BC6-69E7-5C9C-CE85-2EAAD3D819B6}"/>
              </a:ext>
            </a:extLst>
          </p:cNvPr>
          <p:cNvSpPr/>
          <p:nvPr/>
        </p:nvSpPr>
        <p:spPr>
          <a:xfrm>
            <a:off x="2956559" y="2169160"/>
            <a:ext cx="1511999" cy="9194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Foreldre-påvirkning (x</a:t>
            </a:r>
            <a:r>
              <a:rPr lang="nb-NO" baseline="-25000" dirty="0">
                <a:solidFill>
                  <a:schemeClr val="tx1"/>
                </a:solidFill>
              </a:rPr>
              <a:t>1</a:t>
            </a:r>
            <a:r>
              <a:rPr lang="nb-NO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ACA92659-6871-A26B-B11C-B37E3AFFB22D}"/>
              </a:ext>
            </a:extLst>
          </p:cNvPr>
          <p:cNvSpPr/>
          <p:nvPr/>
        </p:nvSpPr>
        <p:spPr>
          <a:xfrm>
            <a:off x="5527040" y="2169160"/>
            <a:ext cx="1397004" cy="9194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Lesing</a:t>
            </a:r>
          </a:p>
          <a:p>
            <a:pPr algn="ctr"/>
            <a:r>
              <a:rPr lang="nb-NO" dirty="0">
                <a:solidFill>
                  <a:schemeClr val="tx1"/>
                </a:solidFill>
              </a:rPr>
              <a:t>(y</a:t>
            </a:r>
            <a:r>
              <a:rPr lang="nb-NO" baseline="-25000" dirty="0">
                <a:solidFill>
                  <a:schemeClr val="tx1"/>
                </a:solidFill>
              </a:rPr>
              <a:t>1</a:t>
            </a:r>
            <a:r>
              <a:rPr lang="nb-NO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DF10BD3-4E01-6085-99E2-52966227072D}"/>
              </a:ext>
            </a:extLst>
          </p:cNvPr>
          <p:cNvSpPr/>
          <p:nvPr/>
        </p:nvSpPr>
        <p:spPr>
          <a:xfrm>
            <a:off x="2956560" y="3601721"/>
            <a:ext cx="1511998" cy="9194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Motivasjon</a:t>
            </a:r>
          </a:p>
          <a:p>
            <a:pPr algn="ctr"/>
            <a:r>
              <a:rPr lang="nb-NO" dirty="0">
                <a:solidFill>
                  <a:schemeClr val="tx1"/>
                </a:solidFill>
              </a:rPr>
              <a:t>(x</a:t>
            </a:r>
            <a:r>
              <a:rPr lang="nb-NO" baseline="-25000" dirty="0">
                <a:solidFill>
                  <a:schemeClr val="tx1"/>
                </a:solidFill>
              </a:rPr>
              <a:t>2</a:t>
            </a:r>
            <a:r>
              <a:rPr lang="nb-NO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9A1429BC-7D52-DBAF-EB51-ED030993B4DC}"/>
              </a:ext>
            </a:extLst>
          </p:cNvPr>
          <p:cNvSpPr/>
          <p:nvPr/>
        </p:nvSpPr>
        <p:spPr>
          <a:xfrm>
            <a:off x="5527040" y="3601721"/>
            <a:ext cx="1397004" cy="9194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Regning</a:t>
            </a:r>
          </a:p>
          <a:p>
            <a:pPr algn="ctr"/>
            <a:r>
              <a:rPr lang="nb-NO" dirty="0">
                <a:solidFill>
                  <a:schemeClr val="tx1"/>
                </a:solidFill>
              </a:rPr>
              <a:t>(y</a:t>
            </a:r>
            <a:r>
              <a:rPr lang="nb-NO" baseline="-25000" dirty="0">
                <a:solidFill>
                  <a:schemeClr val="tx1"/>
                </a:solidFill>
              </a:rPr>
              <a:t>2</a:t>
            </a:r>
            <a:r>
              <a:rPr lang="nb-NO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38058D3F-3670-7204-08C1-3D8A017DA06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68558" y="2628900"/>
            <a:ext cx="1058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74B5B24D-DD76-D528-E89A-7FDD82D127E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68558" y="4061461"/>
            <a:ext cx="1058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4725EA50-9117-D82C-1779-1909DA5BD6F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4468558" y="2628900"/>
            <a:ext cx="1058482" cy="1432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666341D0-9264-CF2D-64B1-2A001C236450}"/>
              </a:ext>
            </a:extLst>
          </p:cNvPr>
          <p:cNvSpPr/>
          <p:nvPr/>
        </p:nvSpPr>
        <p:spPr>
          <a:xfrm>
            <a:off x="7533644" y="2390140"/>
            <a:ext cx="487680" cy="4775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Bue 15">
            <a:extLst>
              <a:ext uri="{FF2B5EF4-FFF2-40B4-BE49-F238E27FC236}">
                <a16:creationId xmlns:a16="http://schemas.microsoft.com/office/drawing/2014/main" id="{2B345634-DD26-BB54-B867-9DDE511D4053}"/>
              </a:ext>
            </a:extLst>
          </p:cNvPr>
          <p:cNvSpPr/>
          <p:nvPr/>
        </p:nvSpPr>
        <p:spPr>
          <a:xfrm>
            <a:off x="7630166" y="2085340"/>
            <a:ext cx="279400" cy="589280"/>
          </a:xfrm>
          <a:prstGeom prst="arc">
            <a:avLst>
              <a:gd name="adj1" fmla="val 10565970"/>
              <a:gd name="adj2" fmla="val 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ABAF605-D59B-BBEF-6448-A326AF92500E}"/>
              </a:ext>
            </a:extLst>
          </p:cNvPr>
          <p:cNvSpPr/>
          <p:nvPr/>
        </p:nvSpPr>
        <p:spPr>
          <a:xfrm>
            <a:off x="7533644" y="3916681"/>
            <a:ext cx="487680" cy="4775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Bue 19">
            <a:extLst>
              <a:ext uri="{FF2B5EF4-FFF2-40B4-BE49-F238E27FC236}">
                <a16:creationId xmlns:a16="http://schemas.microsoft.com/office/drawing/2014/main" id="{65976CB1-EA9B-4FF9-BDA0-C2027BD45E56}"/>
              </a:ext>
            </a:extLst>
          </p:cNvPr>
          <p:cNvSpPr/>
          <p:nvPr/>
        </p:nvSpPr>
        <p:spPr>
          <a:xfrm rot="10800000">
            <a:off x="7630166" y="4185922"/>
            <a:ext cx="279400" cy="589280"/>
          </a:xfrm>
          <a:prstGeom prst="arc">
            <a:avLst>
              <a:gd name="adj1" fmla="val 10565970"/>
              <a:gd name="adj2" fmla="val 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F9F3E98E-FC12-3A33-B9C6-AF2D2C59C6B5}"/>
              </a:ext>
            </a:extLst>
          </p:cNvPr>
          <p:cNvCxnSpPr>
            <a:stCxn id="19" idx="2"/>
          </p:cNvCxnSpPr>
          <p:nvPr/>
        </p:nvCxnSpPr>
        <p:spPr>
          <a:xfrm flipH="1">
            <a:off x="6924044" y="4155441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e 21">
            <a:extLst>
              <a:ext uri="{FF2B5EF4-FFF2-40B4-BE49-F238E27FC236}">
                <a16:creationId xmlns:a16="http://schemas.microsoft.com/office/drawing/2014/main" id="{A0E0C24C-B7EA-FD48-B293-DA40BDE79A26}"/>
              </a:ext>
            </a:extLst>
          </p:cNvPr>
          <p:cNvSpPr/>
          <p:nvPr/>
        </p:nvSpPr>
        <p:spPr>
          <a:xfrm rot="19657770">
            <a:off x="2816859" y="1874520"/>
            <a:ext cx="279400" cy="589280"/>
          </a:xfrm>
          <a:prstGeom prst="arc">
            <a:avLst>
              <a:gd name="adj1" fmla="val 10565970"/>
              <a:gd name="adj2" fmla="val 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Bue 22">
            <a:extLst>
              <a:ext uri="{FF2B5EF4-FFF2-40B4-BE49-F238E27FC236}">
                <a16:creationId xmlns:a16="http://schemas.microsoft.com/office/drawing/2014/main" id="{7EC494BE-DC8C-2BBC-2CBC-984023471D51}"/>
              </a:ext>
            </a:extLst>
          </p:cNvPr>
          <p:cNvSpPr/>
          <p:nvPr/>
        </p:nvSpPr>
        <p:spPr>
          <a:xfrm rot="13375568">
            <a:off x="2816860" y="4226561"/>
            <a:ext cx="279400" cy="589280"/>
          </a:xfrm>
          <a:prstGeom prst="arc">
            <a:avLst>
              <a:gd name="adj1" fmla="val 10565970"/>
              <a:gd name="adj2" fmla="val 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Bue 23">
            <a:extLst>
              <a:ext uri="{FF2B5EF4-FFF2-40B4-BE49-F238E27FC236}">
                <a16:creationId xmlns:a16="http://schemas.microsoft.com/office/drawing/2014/main" id="{A2220D11-3B04-388C-16D3-A26057FCDC87}"/>
              </a:ext>
            </a:extLst>
          </p:cNvPr>
          <p:cNvSpPr/>
          <p:nvPr/>
        </p:nvSpPr>
        <p:spPr>
          <a:xfrm rot="2626028">
            <a:off x="6389868" y="2415540"/>
            <a:ext cx="2138684" cy="2026920"/>
          </a:xfrm>
          <a:prstGeom prst="arc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Bue 24">
            <a:extLst>
              <a:ext uri="{FF2B5EF4-FFF2-40B4-BE49-F238E27FC236}">
                <a16:creationId xmlns:a16="http://schemas.microsoft.com/office/drawing/2014/main" id="{F6CE6CED-3C0C-04FF-C1C2-F958D0C33A5F}"/>
              </a:ext>
            </a:extLst>
          </p:cNvPr>
          <p:cNvSpPr/>
          <p:nvPr/>
        </p:nvSpPr>
        <p:spPr>
          <a:xfrm rot="13769831">
            <a:off x="2444327" y="2471018"/>
            <a:ext cx="2138684" cy="2026920"/>
          </a:xfrm>
          <a:prstGeom prst="arc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kstSylinder 25">
                <a:extLst>
                  <a:ext uri="{FF2B5EF4-FFF2-40B4-BE49-F238E27FC236}">
                    <a16:creationId xmlns:a16="http://schemas.microsoft.com/office/drawing/2014/main" id="{F7EA2C77-DB09-5A7F-17BD-4F8A3085848D}"/>
                  </a:ext>
                </a:extLst>
              </p:cNvPr>
              <p:cNvSpPr txBox="1"/>
              <p:nvPr/>
            </p:nvSpPr>
            <p:spPr>
              <a:xfrm>
                <a:off x="4758953" y="2383450"/>
                <a:ext cx="366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26" name="TekstSylinder 25">
                <a:extLst>
                  <a:ext uri="{FF2B5EF4-FFF2-40B4-BE49-F238E27FC236}">
                    <a16:creationId xmlns:a16="http://schemas.microsoft.com/office/drawing/2014/main" id="{F7EA2C77-DB09-5A7F-17BD-4F8A30858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953" y="2383450"/>
                <a:ext cx="366831" cy="276999"/>
              </a:xfrm>
              <a:prstGeom prst="rect">
                <a:avLst/>
              </a:prstGeom>
              <a:blipFill>
                <a:blip r:embed="rId2"/>
                <a:stretch>
                  <a:fillRect l="-15000" r="-6667" b="-2222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kstSylinder 26">
                <a:extLst>
                  <a:ext uri="{FF2B5EF4-FFF2-40B4-BE49-F238E27FC236}">
                    <a16:creationId xmlns:a16="http://schemas.microsoft.com/office/drawing/2014/main" id="{F4438641-B0CB-6967-1F86-F7941C078D42}"/>
                  </a:ext>
                </a:extLst>
              </p:cNvPr>
              <p:cNvSpPr txBox="1"/>
              <p:nvPr/>
            </p:nvSpPr>
            <p:spPr>
              <a:xfrm>
                <a:off x="4610272" y="3145582"/>
                <a:ext cx="366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27" name="TekstSylinder 26">
                <a:extLst>
                  <a:ext uri="{FF2B5EF4-FFF2-40B4-BE49-F238E27FC236}">
                    <a16:creationId xmlns:a16="http://schemas.microsoft.com/office/drawing/2014/main" id="{F4438641-B0CB-6967-1F86-F7941C078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272" y="3145582"/>
                <a:ext cx="366832" cy="276999"/>
              </a:xfrm>
              <a:prstGeom prst="rect">
                <a:avLst/>
              </a:prstGeom>
              <a:blipFill>
                <a:blip r:embed="rId3"/>
                <a:stretch>
                  <a:fillRect l="-13333" r="-8333" b="-2444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kstSylinder 27">
                <a:extLst>
                  <a:ext uri="{FF2B5EF4-FFF2-40B4-BE49-F238E27FC236}">
                    <a16:creationId xmlns:a16="http://schemas.microsoft.com/office/drawing/2014/main" id="{9347997B-4E47-0453-33B2-0A9104DBAD9C}"/>
                  </a:ext>
                </a:extLst>
              </p:cNvPr>
              <p:cNvSpPr txBox="1"/>
              <p:nvPr/>
            </p:nvSpPr>
            <p:spPr>
              <a:xfrm>
                <a:off x="4739104" y="4202223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28" name="TekstSylinder 27">
                <a:extLst>
                  <a:ext uri="{FF2B5EF4-FFF2-40B4-BE49-F238E27FC236}">
                    <a16:creationId xmlns:a16="http://schemas.microsoft.com/office/drawing/2014/main" id="{9347997B-4E47-0453-33B2-0A9104DBA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104" y="4202223"/>
                <a:ext cx="372153" cy="276999"/>
              </a:xfrm>
              <a:prstGeom prst="rect">
                <a:avLst/>
              </a:prstGeom>
              <a:blipFill>
                <a:blip r:embed="rId4"/>
                <a:stretch>
                  <a:fillRect l="-13115" r="-8197" b="-2173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Rett pilkobling 38">
            <a:extLst>
              <a:ext uri="{FF2B5EF4-FFF2-40B4-BE49-F238E27FC236}">
                <a16:creationId xmlns:a16="http://schemas.microsoft.com/office/drawing/2014/main" id="{E133F8FD-DE19-48D1-8226-1D85FCB32C33}"/>
              </a:ext>
            </a:extLst>
          </p:cNvPr>
          <p:cNvCxnSpPr>
            <a:stCxn id="14" idx="2"/>
            <a:endCxn id="5" idx="3"/>
          </p:cNvCxnSpPr>
          <p:nvPr/>
        </p:nvCxnSpPr>
        <p:spPr>
          <a:xfrm flipH="1">
            <a:off x="6924044" y="26289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kstSylinder 39">
                <a:extLst>
                  <a:ext uri="{FF2B5EF4-FFF2-40B4-BE49-F238E27FC236}">
                    <a16:creationId xmlns:a16="http://schemas.microsoft.com/office/drawing/2014/main" id="{4AC7FC0A-966F-C334-43C4-DA278CA97F5C}"/>
                  </a:ext>
                </a:extLst>
              </p:cNvPr>
              <p:cNvSpPr txBox="1"/>
              <p:nvPr/>
            </p:nvSpPr>
            <p:spPr>
              <a:xfrm>
                <a:off x="7668845" y="2440932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40" name="TekstSylinder 39">
                <a:extLst>
                  <a:ext uri="{FF2B5EF4-FFF2-40B4-BE49-F238E27FC236}">
                    <a16:creationId xmlns:a16="http://schemas.microsoft.com/office/drawing/2014/main" id="{4AC7FC0A-966F-C334-43C4-DA278CA97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45" y="2440932"/>
                <a:ext cx="250838" cy="276999"/>
              </a:xfrm>
              <a:prstGeom prst="rect">
                <a:avLst/>
              </a:prstGeom>
              <a:blipFill>
                <a:blip r:embed="rId5"/>
                <a:stretch>
                  <a:fillRect l="-31707" r="-9756" b="-3260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kstSylinder 40">
                <a:extLst>
                  <a:ext uri="{FF2B5EF4-FFF2-40B4-BE49-F238E27FC236}">
                    <a16:creationId xmlns:a16="http://schemas.microsoft.com/office/drawing/2014/main" id="{4503202C-4B3D-B55A-F91F-8E26ADA0A87E}"/>
                  </a:ext>
                </a:extLst>
              </p:cNvPr>
              <p:cNvSpPr txBox="1"/>
              <p:nvPr/>
            </p:nvSpPr>
            <p:spPr>
              <a:xfrm>
                <a:off x="7658728" y="4016941"/>
                <a:ext cx="2561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41" name="TekstSylinder 40">
                <a:extLst>
                  <a:ext uri="{FF2B5EF4-FFF2-40B4-BE49-F238E27FC236}">
                    <a16:creationId xmlns:a16="http://schemas.microsoft.com/office/drawing/2014/main" id="{4503202C-4B3D-B55A-F91F-8E26ADA0A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728" y="4016941"/>
                <a:ext cx="256159" cy="276999"/>
              </a:xfrm>
              <a:prstGeom prst="rect">
                <a:avLst/>
              </a:prstGeom>
              <a:blipFill>
                <a:blip r:embed="rId6"/>
                <a:stretch>
                  <a:fillRect l="-30952" r="-9524" b="-3333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kstSylinder 41">
                <a:extLst>
                  <a:ext uri="{FF2B5EF4-FFF2-40B4-BE49-F238E27FC236}">
                    <a16:creationId xmlns:a16="http://schemas.microsoft.com/office/drawing/2014/main" id="{D6C95B79-9CB8-C45C-0587-2619C3AED895}"/>
                  </a:ext>
                </a:extLst>
              </p:cNvPr>
              <p:cNvSpPr txBox="1"/>
              <p:nvPr/>
            </p:nvSpPr>
            <p:spPr>
              <a:xfrm>
                <a:off x="2448705" y="1568512"/>
                <a:ext cx="40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42" name="TekstSylinder 41">
                <a:extLst>
                  <a:ext uri="{FF2B5EF4-FFF2-40B4-BE49-F238E27FC236}">
                    <a16:creationId xmlns:a16="http://schemas.microsoft.com/office/drawing/2014/main" id="{D6C95B79-9CB8-C45C-0587-2619C3AED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705" y="1568512"/>
                <a:ext cx="409792" cy="276999"/>
              </a:xfrm>
              <a:prstGeom prst="rect">
                <a:avLst/>
              </a:prstGeom>
              <a:blipFill>
                <a:blip r:embed="rId7"/>
                <a:stretch>
                  <a:fillRect l="-19403" r="-5970" b="-3260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kstSylinder 42">
                <a:extLst>
                  <a:ext uri="{FF2B5EF4-FFF2-40B4-BE49-F238E27FC236}">
                    <a16:creationId xmlns:a16="http://schemas.microsoft.com/office/drawing/2014/main" id="{47370670-824B-356B-B20E-7E0FF2C54937}"/>
                  </a:ext>
                </a:extLst>
              </p:cNvPr>
              <p:cNvSpPr txBox="1"/>
              <p:nvPr/>
            </p:nvSpPr>
            <p:spPr>
              <a:xfrm>
                <a:off x="2448705" y="4782823"/>
                <a:ext cx="415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43" name="TekstSylinder 42">
                <a:extLst>
                  <a:ext uri="{FF2B5EF4-FFF2-40B4-BE49-F238E27FC236}">
                    <a16:creationId xmlns:a16="http://schemas.microsoft.com/office/drawing/2014/main" id="{47370670-824B-356B-B20E-7E0FF2C54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705" y="4782823"/>
                <a:ext cx="415114" cy="276999"/>
              </a:xfrm>
              <a:prstGeom prst="rect">
                <a:avLst/>
              </a:prstGeom>
              <a:blipFill>
                <a:blip r:embed="rId8"/>
                <a:stretch>
                  <a:fillRect l="-19118" r="-5882" b="-3333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kstSylinder 43">
                <a:extLst>
                  <a:ext uri="{FF2B5EF4-FFF2-40B4-BE49-F238E27FC236}">
                    <a16:creationId xmlns:a16="http://schemas.microsoft.com/office/drawing/2014/main" id="{6ED1C30C-3A8A-F852-03D7-F5B5F0736785}"/>
                  </a:ext>
                </a:extLst>
              </p:cNvPr>
              <p:cNvSpPr txBox="1"/>
              <p:nvPr/>
            </p:nvSpPr>
            <p:spPr>
              <a:xfrm>
                <a:off x="1932103" y="3145581"/>
                <a:ext cx="40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44" name="TekstSylinder 43">
                <a:extLst>
                  <a:ext uri="{FF2B5EF4-FFF2-40B4-BE49-F238E27FC236}">
                    <a16:creationId xmlns:a16="http://schemas.microsoft.com/office/drawing/2014/main" id="{6ED1C30C-3A8A-F852-03D7-F5B5F0736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103" y="3145581"/>
                <a:ext cx="409792" cy="276999"/>
              </a:xfrm>
              <a:prstGeom prst="rect">
                <a:avLst/>
              </a:prstGeom>
              <a:blipFill>
                <a:blip r:embed="rId9"/>
                <a:stretch>
                  <a:fillRect l="-19403" r="-5970" b="-3555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kstSylinder 44">
                <a:extLst>
                  <a:ext uri="{FF2B5EF4-FFF2-40B4-BE49-F238E27FC236}">
                    <a16:creationId xmlns:a16="http://schemas.microsoft.com/office/drawing/2014/main" id="{BB5B720B-A788-F2F7-E0CE-702CAE99DE2C}"/>
                  </a:ext>
                </a:extLst>
              </p:cNvPr>
              <p:cNvSpPr txBox="1"/>
              <p:nvPr/>
            </p:nvSpPr>
            <p:spPr>
              <a:xfrm>
                <a:off x="7570183" y="1744672"/>
                <a:ext cx="414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45" name="TekstSylinder 44">
                <a:extLst>
                  <a:ext uri="{FF2B5EF4-FFF2-40B4-BE49-F238E27FC236}">
                    <a16:creationId xmlns:a16="http://schemas.microsoft.com/office/drawing/2014/main" id="{BB5B720B-A788-F2F7-E0CE-702CAE99D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183" y="1744672"/>
                <a:ext cx="414601" cy="276999"/>
              </a:xfrm>
              <a:prstGeom prst="rect">
                <a:avLst/>
              </a:prstGeom>
              <a:blipFill>
                <a:blip r:embed="rId10"/>
                <a:stretch>
                  <a:fillRect l="-19118" t="-2174" r="-5882" b="-3260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kstSylinder 45">
                <a:extLst>
                  <a:ext uri="{FF2B5EF4-FFF2-40B4-BE49-F238E27FC236}">
                    <a16:creationId xmlns:a16="http://schemas.microsoft.com/office/drawing/2014/main" id="{7EB62ACC-C649-CC78-CAD5-FC48DB01C26F}"/>
                  </a:ext>
                </a:extLst>
              </p:cNvPr>
              <p:cNvSpPr txBox="1"/>
              <p:nvPr/>
            </p:nvSpPr>
            <p:spPr>
              <a:xfrm>
                <a:off x="7586963" y="4805684"/>
                <a:ext cx="419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46" name="TekstSylinder 45">
                <a:extLst>
                  <a:ext uri="{FF2B5EF4-FFF2-40B4-BE49-F238E27FC236}">
                    <a16:creationId xmlns:a16="http://schemas.microsoft.com/office/drawing/2014/main" id="{7EB62ACC-C649-CC78-CAD5-FC48DB01C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963" y="4805684"/>
                <a:ext cx="419923" cy="276999"/>
              </a:xfrm>
              <a:prstGeom prst="rect">
                <a:avLst/>
              </a:prstGeom>
              <a:blipFill>
                <a:blip r:embed="rId11"/>
                <a:stretch>
                  <a:fillRect l="-19118" t="-2174" r="-7353" b="-3260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kstSylinder 46">
                <a:extLst>
                  <a:ext uri="{FF2B5EF4-FFF2-40B4-BE49-F238E27FC236}">
                    <a16:creationId xmlns:a16="http://schemas.microsoft.com/office/drawing/2014/main" id="{EC3A57F1-8B76-A864-EA5E-DD1C709B6274}"/>
                  </a:ext>
                </a:extLst>
              </p:cNvPr>
              <p:cNvSpPr txBox="1"/>
              <p:nvPr/>
            </p:nvSpPr>
            <p:spPr>
              <a:xfrm>
                <a:off x="8626823" y="3207479"/>
                <a:ext cx="414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47" name="TekstSylinder 46">
                <a:extLst>
                  <a:ext uri="{FF2B5EF4-FFF2-40B4-BE49-F238E27FC236}">
                    <a16:creationId xmlns:a16="http://schemas.microsoft.com/office/drawing/2014/main" id="{EC3A57F1-8B76-A864-EA5E-DD1C709B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823" y="3207479"/>
                <a:ext cx="414601" cy="276999"/>
              </a:xfrm>
              <a:prstGeom prst="rect">
                <a:avLst/>
              </a:prstGeom>
              <a:blipFill>
                <a:blip r:embed="rId12"/>
                <a:stretch>
                  <a:fillRect l="-19118" t="-2174" r="-7353" b="-3260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kstSylinder 47">
            <a:extLst>
              <a:ext uri="{FF2B5EF4-FFF2-40B4-BE49-F238E27FC236}">
                <a16:creationId xmlns:a16="http://schemas.microsoft.com/office/drawing/2014/main" id="{C6BA40AB-C7DA-3333-0ECA-8B51DB515D62}"/>
              </a:ext>
            </a:extLst>
          </p:cNvPr>
          <p:cNvSpPr txBox="1"/>
          <p:nvPr/>
        </p:nvSpPr>
        <p:spPr>
          <a:xfrm>
            <a:off x="7105410" y="23360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kstSylinder 48">
            <a:extLst>
              <a:ext uri="{FF2B5EF4-FFF2-40B4-BE49-F238E27FC236}">
                <a16:creationId xmlns:a16="http://schemas.microsoft.com/office/drawing/2014/main" id="{111EC7A3-1536-24FF-C4FB-443570BF4514}"/>
              </a:ext>
            </a:extLst>
          </p:cNvPr>
          <p:cNvSpPr txBox="1"/>
          <p:nvPr/>
        </p:nvSpPr>
        <p:spPr>
          <a:xfrm>
            <a:off x="7135938" y="38616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6038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132A6BC6-69E7-5C9C-CE85-2EAAD3D819B6}"/>
              </a:ext>
            </a:extLst>
          </p:cNvPr>
          <p:cNvSpPr/>
          <p:nvPr/>
        </p:nvSpPr>
        <p:spPr>
          <a:xfrm>
            <a:off x="2956559" y="2169160"/>
            <a:ext cx="1511999" cy="9194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Foreldre-påvirkning (x</a:t>
            </a:r>
            <a:r>
              <a:rPr lang="nb-NO" baseline="-25000" dirty="0">
                <a:solidFill>
                  <a:schemeClr val="tx1"/>
                </a:solidFill>
              </a:rPr>
              <a:t>1</a:t>
            </a:r>
            <a:r>
              <a:rPr lang="nb-NO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ACA92659-6871-A26B-B11C-B37E3AFFB22D}"/>
              </a:ext>
            </a:extLst>
          </p:cNvPr>
          <p:cNvSpPr/>
          <p:nvPr/>
        </p:nvSpPr>
        <p:spPr>
          <a:xfrm>
            <a:off x="5527040" y="2169160"/>
            <a:ext cx="1397004" cy="9194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Lesing</a:t>
            </a:r>
          </a:p>
          <a:p>
            <a:pPr algn="ctr"/>
            <a:r>
              <a:rPr lang="nb-NO" dirty="0">
                <a:solidFill>
                  <a:schemeClr val="tx1"/>
                </a:solidFill>
              </a:rPr>
              <a:t>(y</a:t>
            </a:r>
            <a:r>
              <a:rPr lang="nb-NO" baseline="-25000" dirty="0">
                <a:solidFill>
                  <a:schemeClr val="tx1"/>
                </a:solidFill>
              </a:rPr>
              <a:t>1</a:t>
            </a:r>
            <a:r>
              <a:rPr lang="nb-NO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DF10BD3-4E01-6085-99E2-52966227072D}"/>
              </a:ext>
            </a:extLst>
          </p:cNvPr>
          <p:cNvSpPr/>
          <p:nvPr/>
        </p:nvSpPr>
        <p:spPr>
          <a:xfrm>
            <a:off x="2956560" y="3601721"/>
            <a:ext cx="1511998" cy="9194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Motivasjon</a:t>
            </a:r>
          </a:p>
          <a:p>
            <a:pPr algn="ctr"/>
            <a:r>
              <a:rPr lang="nb-NO" dirty="0">
                <a:solidFill>
                  <a:schemeClr val="tx1"/>
                </a:solidFill>
              </a:rPr>
              <a:t>(x</a:t>
            </a:r>
            <a:r>
              <a:rPr lang="nb-NO" baseline="-25000" dirty="0">
                <a:solidFill>
                  <a:schemeClr val="tx1"/>
                </a:solidFill>
              </a:rPr>
              <a:t>2</a:t>
            </a:r>
            <a:r>
              <a:rPr lang="nb-NO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9A1429BC-7D52-DBAF-EB51-ED030993B4DC}"/>
              </a:ext>
            </a:extLst>
          </p:cNvPr>
          <p:cNvSpPr/>
          <p:nvPr/>
        </p:nvSpPr>
        <p:spPr>
          <a:xfrm>
            <a:off x="5527040" y="3601721"/>
            <a:ext cx="1397004" cy="9194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Regning</a:t>
            </a:r>
          </a:p>
          <a:p>
            <a:pPr algn="ctr"/>
            <a:r>
              <a:rPr lang="nb-NO" dirty="0">
                <a:solidFill>
                  <a:schemeClr val="tx1"/>
                </a:solidFill>
              </a:rPr>
              <a:t>(y</a:t>
            </a:r>
            <a:r>
              <a:rPr lang="nb-NO" baseline="-25000" dirty="0">
                <a:solidFill>
                  <a:schemeClr val="tx1"/>
                </a:solidFill>
              </a:rPr>
              <a:t>2</a:t>
            </a:r>
            <a:r>
              <a:rPr lang="nb-NO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38058D3F-3670-7204-08C1-3D8A017DA06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68558" y="2628900"/>
            <a:ext cx="1058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74B5B24D-DD76-D528-E89A-7FDD82D127E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68558" y="4061461"/>
            <a:ext cx="1058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4725EA50-9117-D82C-1779-1909DA5BD6F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4468558" y="2628900"/>
            <a:ext cx="1058482" cy="1432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666341D0-9264-CF2D-64B1-2A001C236450}"/>
              </a:ext>
            </a:extLst>
          </p:cNvPr>
          <p:cNvSpPr/>
          <p:nvPr/>
        </p:nvSpPr>
        <p:spPr>
          <a:xfrm>
            <a:off x="7533644" y="2390140"/>
            <a:ext cx="487680" cy="4775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Bue 15">
            <a:extLst>
              <a:ext uri="{FF2B5EF4-FFF2-40B4-BE49-F238E27FC236}">
                <a16:creationId xmlns:a16="http://schemas.microsoft.com/office/drawing/2014/main" id="{2B345634-DD26-BB54-B867-9DDE511D4053}"/>
              </a:ext>
            </a:extLst>
          </p:cNvPr>
          <p:cNvSpPr/>
          <p:nvPr/>
        </p:nvSpPr>
        <p:spPr>
          <a:xfrm>
            <a:off x="7630166" y="2085340"/>
            <a:ext cx="279400" cy="589280"/>
          </a:xfrm>
          <a:prstGeom prst="arc">
            <a:avLst>
              <a:gd name="adj1" fmla="val 10565970"/>
              <a:gd name="adj2" fmla="val 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ABAF605-D59B-BBEF-6448-A326AF92500E}"/>
              </a:ext>
            </a:extLst>
          </p:cNvPr>
          <p:cNvSpPr/>
          <p:nvPr/>
        </p:nvSpPr>
        <p:spPr>
          <a:xfrm>
            <a:off x="7533644" y="3916681"/>
            <a:ext cx="487680" cy="4775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Bue 19">
            <a:extLst>
              <a:ext uri="{FF2B5EF4-FFF2-40B4-BE49-F238E27FC236}">
                <a16:creationId xmlns:a16="http://schemas.microsoft.com/office/drawing/2014/main" id="{65976CB1-EA9B-4FF9-BDA0-C2027BD45E56}"/>
              </a:ext>
            </a:extLst>
          </p:cNvPr>
          <p:cNvSpPr/>
          <p:nvPr/>
        </p:nvSpPr>
        <p:spPr>
          <a:xfrm rot="10800000">
            <a:off x="7630166" y="4185922"/>
            <a:ext cx="279400" cy="589280"/>
          </a:xfrm>
          <a:prstGeom prst="arc">
            <a:avLst>
              <a:gd name="adj1" fmla="val 10565970"/>
              <a:gd name="adj2" fmla="val 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F9F3E98E-FC12-3A33-B9C6-AF2D2C59C6B5}"/>
              </a:ext>
            </a:extLst>
          </p:cNvPr>
          <p:cNvCxnSpPr>
            <a:stCxn id="19" idx="2"/>
          </p:cNvCxnSpPr>
          <p:nvPr/>
        </p:nvCxnSpPr>
        <p:spPr>
          <a:xfrm flipH="1">
            <a:off x="6924044" y="4155441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e 21">
            <a:extLst>
              <a:ext uri="{FF2B5EF4-FFF2-40B4-BE49-F238E27FC236}">
                <a16:creationId xmlns:a16="http://schemas.microsoft.com/office/drawing/2014/main" id="{A0E0C24C-B7EA-FD48-B293-DA40BDE79A26}"/>
              </a:ext>
            </a:extLst>
          </p:cNvPr>
          <p:cNvSpPr/>
          <p:nvPr/>
        </p:nvSpPr>
        <p:spPr>
          <a:xfrm rot="19657770">
            <a:off x="2816859" y="1874520"/>
            <a:ext cx="279400" cy="589280"/>
          </a:xfrm>
          <a:prstGeom prst="arc">
            <a:avLst>
              <a:gd name="adj1" fmla="val 10565970"/>
              <a:gd name="adj2" fmla="val 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Bue 22">
            <a:extLst>
              <a:ext uri="{FF2B5EF4-FFF2-40B4-BE49-F238E27FC236}">
                <a16:creationId xmlns:a16="http://schemas.microsoft.com/office/drawing/2014/main" id="{7EC494BE-DC8C-2BBC-2CBC-984023471D51}"/>
              </a:ext>
            </a:extLst>
          </p:cNvPr>
          <p:cNvSpPr/>
          <p:nvPr/>
        </p:nvSpPr>
        <p:spPr>
          <a:xfrm rot="13375568">
            <a:off x="2816860" y="4226561"/>
            <a:ext cx="279400" cy="589280"/>
          </a:xfrm>
          <a:prstGeom prst="arc">
            <a:avLst>
              <a:gd name="adj1" fmla="val 10565970"/>
              <a:gd name="adj2" fmla="val 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Bue 23">
            <a:extLst>
              <a:ext uri="{FF2B5EF4-FFF2-40B4-BE49-F238E27FC236}">
                <a16:creationId xmlns:a16="http://schemas.microsoft.com/office/drawing/2014/main" id="{A2220D11-3B04-388C-16D3-A26057FCDC87}"/>
              </a:ext>
            </a:extLst>
          </p:cNvPr>
          <p:cNvSpPr/>
          <p:nvPr/>
        </p:nvSpPr>
        <p:spPr>
          <a:xfrm rot="2626028">
            <a:off x="6389868" y="2415540"/>
            <a:ext cx="2138684" cy="2026920"/>
          </a:xfrm>
          <a:prstGeom prst="arc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Bue 24">
            <a:extLst>
              <a:ext uri="{FF2B5EF4-FFF2-40B4-BE49-F238E27FC236}">
                <a16:creationId xmlns:a16="http://schemas.microsoft.com/office/drawing/2014/main" id="{F6CE6CED-3C0C-04FF-C1C2-F958D0C33A5F}"/>
              </a:ext>
            </a:extLst>
          </p:cNvPr>
          <p:cNvSpPr/>
          <p:nvPr/>
        </p:nvSpPr>
        <p:spPr>
          <a:xfrm rot="13769831">
            <a:off x="2444327" y="2471018"/>
            <a:ext cx="2138684" cy="2026920"/>
          </a:xfrm>
          <a:prstGeom prst="arc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kstSylinder 25">
                <a:extLst>
                  <a:ext uri="{FF2B5EF4-FFF2-40B4-BE49-F238E27FC236}">
                    <a16:creationId xmlns:a16="http://schemas.microsoft.com/office/drawing/2014/main" id="{F7EA2C77-DB09-5A7F-17BD-4F8A3085848D}"/>
                  </a:ext>
                </a:extLst>
              </p:cNvPr>
              <p:cNvSpPr txBox="1"/>
              <p:nvPr/>
            </p:nvSpPr>
            <p:spPr>
              <a:xfrm>
                <a:off x="4758953" y="2383450"/>
                <a:ext cx="366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26" name="TekstSylinder 25">
                <a:extLst>
                  <a:ext uri="{FF2B5EF4-FFF2-40B4-BE49-F238E27FC236}">
                    <a16:creationId xmlns:a16="http://schemas.microsoft.com/office/drawing/2014/main" id="{F7EA2C77-DB09-5A7F-17BD-4F8A30858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953" y="2383450"/>
                <a:ext cx="366831" cy="276999"/>
              </a:xfrm>
              <a:prstGeom prst="rect">
                <a:avLst/>
              </a:prstGeom>
              <a:blipFill>
                <a:blip r:embed="rId2"/>
                <a:stretch>
                  <a:fillRect l="-15000" r="-6667" b="-2222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kstSylinder 26">
                <a:extLst>
                  <a:ext uri="{FF2B5EF4-FFF2-40B4-BE49-F238E27FC236}">
                    <a16:creationId xmlns:a16="http://schemas.microsoft.com/office/drawing/2014/main" id="{F4438641-B0CB-6967-1F86-F7941C078D42}"/>
                  </a:ext>
                </a:extLst>
              </p:cNvPr>
              <p:cNvSpPr txBox="1"/>
              <p:nvPr/>
            </p:nvSpPr>
            <p:spPr>
              <a:xfrm>
                <a:off x="4904864" y="2736839"/>
                <a:ext cx="366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27" name="TekstSylinder 26">
                <a:extLst>
                  <a:ext uri="{FF2B5EF4-FFF2-40B4-BE49-F238E27FC236}">
                    <a16:creationId xmlns:a16="http://schemas.microsoft.com/office/drawing/2014/main" id="{F4438641-B0CB-6967-1F86-F7941C078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864" y="2736839"/>
                <a:ext cx="366832" cy="276999"/>
              </a:xfrm>
              <a:prstGeom prst="rect">
                <a:avLst/>
              </a:prstGeom>
              <a:blipFill>
                <a:blip r:embed="rId3"/>
                <a:stretch>
                  <a:fillRect l="-15000" r="-6667" b="-2222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kstSylinder 27">
                <a:extLst>
                  <a:ext uri="{FF2B5EF4-FFF2-40B4-BE49-F238E27FC236}">
                    <a16:creationId xmlns:a16="http://schemas.microsoft.com/office/drawing/2014/main" id="{9347997B-4E47-0453-33B2-0A9104DBAD9C}"/>
                  </a:ext>
                </a:extLst>
              </p:cNvPr>
              <p:cNvSpPr txBox="1"/>
              <p:nvPr/>
            </p:nvSpPr>
            <p:spPr>
              <a:xfrm>
                <a:off x="4739104" y="4202223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28" name="TekstSylinder 27">
                <a:extLst>
                  <a:ext uri="{FF2B5EF4-FFF2-40B4-BE49-F238E27FC236}">
                    <a16:creationId xmlns:a16="http://schemas.microsoft.com/office/drawing/2014/main" id="{9347997B-4E47-0453-33B2-0A9104DBA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104" y="4202223"/>
                <a:ext cx="372153" cy="276999"/>
              </a:xfrm>
              <a:prstGeom prst="rect">
                <a:avLst/>
              </a:prstGeom>
              <a:blipFill>
                <a:blip r:embed="rId4"/>
                <a:stretch>
                  <a:fillRect l="-13115" r="-8197" b="-2173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Rett pilkobling 38">
            <a:extLst>
              <a:ext uri="{FF2B5EF4-FFF2-40B4-BE49-F238E27FC236}">
                <a16:creationId xmlns:a16="http://schemas.microsoft.com/office/drawing/2014/main" id="{E133F8FD-DE19-48D1-8226-1D85FCB32C33}"/>
              </a:ext>
            </a:extLst>
          </p:cNvPr>
          <p:cNvCxnSpPr>
            <a:stCxn id="14" idx="2"/>
            <a:endCxn id="5" idx="3"/>
          </p:cNvCxnSpPr>
          <p:nvPr/>
        </p:nvCxnSpPr>
        <p:spPr>
          <a:xfrm flipH="1">
            <a:off x="6924044" y="26289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kstSylinder 39">
                <a:extLst>
                  <a:ext uri="{FF2B5EF4-FFF2-40B4-BE49-F238E27FC236}">
                    <a16:creationId xmlns:a16="http://schemas.microsoft.com/office/drawing/2014/main" id="{4AC7FC0A-966F-C334-43C4-DA278CA97F5C}"/>
                  </a:ext>
                </a:extLst>
              </p:cNvPr>
              <p:cNvSpPr txBox="1"/>
              <p:nvPr/>
            </p:nvSpPr>
            <p:spPr>
              <a:xfrm>
                <a:off x="7668845" y="2440932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40" name="TekstSylinder 39">
                <a:extLst>
                  <a:ext uri="{FF2B5EF4-FFF2-40B4-BE49-F238E27FC236}">
                    <a16:creationId xmlns:a16="http://schemas.microsoft.com/office/drawing/2014/main" id="{4AC7FC0A-966F-C334-43C4-DA278CA97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45" y="2440932"/>
                <a:ext cx="250838" cy="276999"/>
              </a:xfrm>
              <a:prstGeom prst="rect">
                <a:avLst/>
              </a:prstGeom>
              <a:blipFill>
                <a:blip r:embed="rId5"/>
                <a:stretch>
                  <a:fillRect l="-31707" r="-9756" b="-3260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kstSylinder 40">
                <a:extLst>
                  <a:ext uri="{FF2B5EF4-FFF2-40B4-BE49-F238E27FC236}">
                    <a16:creationId xmlns:a16="http://schemas.microsoft.com/office/drawing/2014/main" id="{4503202C-4B3D-B55A-F91F-8E26ADA0A87E}"/>
                  </a:ext>
                </a:extLst>
              </p:cNvPr>
              <p:cNvSpPr txBox="1"/>
              <p:nvPr/>
            </p:nvSpPr>
            <p:spPr>
              <a:xfrm>
                <a:off x="7658728" y="4016941"/>
                <a:ext cx="2561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41" name="TekstSylinder 40">
                <a:extLst>
                  <a:ext uri="{FF2B5EF4-FFF2-40B4-BE49-F238E27FC236}">
                    <a16:creationId xmlns:a16="http://schemas.microsoft.com/office/drawing/2014/main" id="{4503202C-4B3D-B55A-F91F-8E26ADA0A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728" y="4016941"/>
                <a:ext cx="256159" cy="276999"/>
              </a:xfrm>
              <a:prstGeom prst="rect">
                <a:avLst/>
              </a:prstGeom>
              <a:blipFill>
                <a:blip r:embed="rId6"/>
                <a:stretch>
                  <a:fillRect l="-30952" r="-9524" b="-3333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kstSylinder 41">
                <a:extLst>
                  <a:ext uri="{FF2B5EF4-FFF2-40B4-BE49-F238E27FC236}">
                    <a16:creationId xmlns:a16="http://schemas.microsoft.com/office/drawing/2014/main" id="{D6C95B79-9CB8-C45C-0587-2619C3AED895}"/>
                  </a:ext>
                </a:extLst>
              </p:cNvPr>
              <p:cNvSpPr txBox="1"/>
              <p:nvPr/>
            </p:nvSpPr>
            <p:spPr>
              <a:xfrm>
                <a:off x="2448705" y="1568512"/>
                <a:ext cx="40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42" name="TekstSylinder 41">
                <a:extLst>
                  <a:ext uri="{FF2B5EF4-FFF2-40B4-BE49-F238E27FC236}">
                    <a16:creationId xmlns:a16="http://schemas.microsoft.com/office/drawing/2014/main" id="{D6C95B79-9CB8-C45C-0587-2619C3AED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705" y="1568512"/>
                <a:ext cx="409792" cy="276999"/>
              </a:xfrm>
              <a:prstGeom prst="rect">
                <a:avLst/>
              </a:prstGeom>
              <a:blipFill>
                <a:blip r:embed="rId7"/>
                <a:stretch>
                  <a:fillRect l="-19403" r="-5970" b="-3260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kstSylinder 42">
                <a:extLst>
                  <a:ext uri="{FF2B5EF4-FFF2-40B4-BE49-F238E27FC236}">
                    <a16:creationId xmlns:a16="http://schemas.microsoft.com/office/drawing/2014/main" id="{47370670-824B-356B-B20E-7E0FF2C54937}"/>
                  </a:ext>
                </a:extLst>
              </p:cNvPr>
              <p:cNvSpPr txBox="1"/>
              <p:nvPr/>
            </p:nvSpPr>
            <p:spPr>
              <a:xfrm>
                <a:off x="2448705" y="4782823"/>
                <a:ext cx="415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43" name="TekstSylinder 42">
                <a:extLst>
                  <a:ext uri="{FF2B5EF4-FFF2-40B4-BE49-F238E27FC236}">
                    <a16:creationId xmlns:a16="http://schemas.microsoft.com/office/drawing/2014/main" id="{47370670-824B-356B-B20E-7E0FF2C54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705" y="4782823"/>
                <a:ext cx="415114" cy="276999"/>
              </a:xfrm>
              <a:prstGeom prst="rect">
                <a:avLst/>
              </a:prstGeom>
              <a:blipFill>
                <a:blip r:embed="rId8"/>
                <a:stretch>
                  <a:fillRect l="-19118" r="-5882" b="-3333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kstSylinder 43">
                <a:extLst>
                  <a:ext uri="{FF2B5EF4-FFF2-40B4-BE49-F238E27FC236}">
                    <a16:creationId xmlns:a16="http://schemas.microsoft.com/office/drawing/2014/main" id="{6ED1C30C-3A8A-F852-03D7-F5B5F0736785}"/>
                  </a:ext>
                </a:extLst>
              </p:cNvPr>
              <p:cNvSpPr txBox="1"/>
              <p:nvPr/>
            </p:nvSpPr>
            <p:spPr>
              <a:xfrm>
                <a:off x="1932103" y="3145581"/>
                <a:ext cx="40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44" name="TekstSylinder 43">
                <a:extLst>
                  <a:ext uri="{FF2B5EF4-FFF2-40B4-BE49-F238E27FC236}">
                    <a16:creationId xmlns:a16="http://schemas.microsoft.com/office/drawing/2014/main" id="{6ED1C30C-3A8A-F852-03D7-F5B5F0736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103" y="3145581"/>
                <a:ext cx="409792" cy="276999"/>
              </a:xfrm>
              <a:prstGeom prst="rect">
                <a:avLst/>
              </a:prstGeom>
              <a:blipFill>
                <a:blip r:embed="rId9"/>
                <a:stretch>
                  <a:fillRect l="-19403" r="-5970" b="-3555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kstSylinder 44">
                <a:extLst>
                  <a:ext uri="{FF2B5EF4-FFF2-40B4-BE49-F238E27FC236}">
                    <a16:creationId xmlns:a16="http://schemas.microsoft.com/office/drawing/2014/main" id="{BB5B720B-A788-F2F7-E0CE-702CAE99DE2C}"/>
                  </a:ext>
                </a:extLst>
              </p:cNvPr>
              <p:cNvSpPr txBox="1"/>
              <p:nvPr/>
            </p:nvSpPr>
            <p:spPr>
              <a:xfrm>
                <a:off x="7570183" y="1744672"/>
                <a:ext cx="414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45" name="TekstSylinder 44">
                <a:extLst>
                  <a:ext uri="{FF2B5EF4-FFF2-40B4-BE49-F238E27FC236}">
                    <a16:creationId xmlns:a16="http://schemas.microsoft.com/office/drawing/2014/main" id="{BB5B720B-A788-F2F7-E0CE-702CAE99D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183" y="1744672"/>
                <a:ext cx="414601" cy="276999"/>
              </a:xfrm>
              <a:prstGeom prst="rect">
                <a:avLst/>
              </a:prstGeom>
              <a:blipFill>
                <a:blip r:embed="rId10"/>
                <a:stretch>
                  <a:fillRect l="-19118" t="-2174" r="-5882" b="-3260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kstSylinder 45">
                <a:extLst>
                  <a:ext uri="{FF2B5EF4-FFF2-40B4-BE49-F238E27FC236}">
                    <a16:creationId xmlns:a16="http://schemas.microsoft.com/office/drawing/2014/main" id="{7EB62ACC-C649-CC78-CAD5-FC48DB01C26F}"/>
                  </a:ext>
                </a:extLst>
              </p:cNvPr>
              <p:cNvSpPr txBox="1"/>
              <p:nvPr/>
            </p:nvSpPr>
            <p:spPr>
              <a:xfrm>
                <a:off x="7586963" y="4805684"/>
                <a:ext cx="419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46" name="TekstSylinder 45">
                <a:extLst>
                  <a:ext uri="{FF2B5EF4-FFF2-40B4-BE49-F238E27FC236}">
                    <a16:creationId xmlns:a16="http://schemas.microsoft.com/office/drawing/2014/main" id="{7EB62ACC-C649-CC78-CAD5-FC48DB01C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963" y="4805684"/>
                <a:ext cx="419923" cy="276999"/>
              </a:xfrm>
              <a:prstGeom prst="rect">
                <a:avLst/>
              </a:prstGeom>
              <a:blipFill>
                <a:blip r:embed="rId11"/>
                <a:stretch>
                  <a:fillRect l="-19118" t="-2174" r="-7353" b="-3260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kstSylinder 46">
                <a:extLst>
                  <a:ext uri="{FF2B5EF4-FFF2-40B4-BE49-F238E27FC236}">
                    <a16:creationId xmlns:a16="http://schemas.microsoft.com/office/drawing/2014/main" id="{EC3A57F1-8B76-A864-EA5E-DD1C709B6274}"/>
                  </a:ext>
                </a:extLst>
              </p:cNvPr>
              <p:cNvSpPr txBox="1"/>
              <p:nvPr/>
            </p:nvSpPr>
            <p:spPr>
              <a:xfrm>
                <a:off x="8626823" y="3207479"/>
                <a:ext cx="414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47" name="TekstSylinder 46">
                <a:extLst>
                  <a:ext uri="{FF2B5EF4-FFF2-40B4-BE49-F238E27FC236}">
                    <a16:creationId xmlns:a16="http://schemas.microsoft.com/office/drawing/2014/main" id="{EC3A57F1-8B76-A864-EA5E-DD1C709B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823" y="3207479"/>
                <a:ext cx="414601" cy="276999"/>
              </a:xfrm>
              <a:prstGeom prst="rect">
                <a:avLst/>
              </a:prstGeom>
              <a:blipFill>
                <a:blip r:embed="rId12"/>
                <a:stretch>
                  <a:fillRect l="-19118" t="-2174" r="-7353" b="-3260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kstSylinder 47">
            <a:extLst>
              <a:ext uri="{FF2B5EF4-FFF2-40B4-BE49-F238E27FC236}">
                <a16:creationId xmlns:a16="http://schemas.microsoft.com/office/drawing/2014/main" id="{C6BA40AB-C7DA-3333-0ECA-8B51DB515D62}"/>
              </a:ext>
            </a:extLst>
          </p:cNvPr>
          <p:cNvSpPr txBox="1"/>
          <p:nvPr/>
        </p:nvSpPr>
        <p:spPr>
          <a:xfrm>
            <a:off x="7105410" y="23360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kstSylinder 48">
            <a:extLst>
              <a:ext uri="{FF2B5EF4-FFF2-40B4-BE49-F238E27FC236}">
                <a16:creationId xmlns:a16="http://schemas.microsoft.com/office/drawing/2014/main" id="{111EC7A3-1536-24FF-C4FB-443570BF4514}"/>
              </a:ext>
            </a:extLst>
          </p:cNvPr>
          <p:cNvSpPr txBox="1"/>
          <p:nvPr/>
        </p:nvSpPr>
        <p:spPr>
          <a:xfrm>
            <a:off x="7135938" y="38616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3" name="Rett pilkobling 2">
            <a:extLst>
              <a:ext uri="{FF2B5EF4-FFF2-40B4-BE49-F238E27FC236}">
                <a16:creationId xmlns:a16="http://schemas.microsoft.com/office/drawing/2014/main" id="{4AF164F0-8684-E252-8C1D-3199E034E830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468558" y="2628900"/>
            <a:ext cx="1058482" cy="1432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kstSylinder 33">
                <a:extLst>
                  <a:ext uri="{FF2B5EF4-FFF2-40B4-BE49-F238E27FC236}">
                    <a16:creationId xmlns:a16="http://schemas.microsoft.com/office/drawing/2014/main" id="{A62B0780-D7D3-B439-C7EC-94B1667BEE5E}"/>
                  </a:ext>
                </a:extLst>
              </p:cNvPr>
              <p:cNvSpPr txBox="1"/>
              <p:nvPr/>
            </p:nvSpPr>
            <p:spPr>
              <a:xfrm>
                <a:off x="4942993" y="3587139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34" name="TekstSylinder 33">
                <a:extLst>
                  <a:ext uri="{FF2B5EF4-FFF2-40B4-BE49-F238E27FC236}">
                    <a16:creationId xmlns:a16="http://schemas.microsoft.com/office/drawing/2014/main" id="{A62B0780-D7D3-B439-C7EC-94B1667B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993" y="3587139"/>
                <a:ext cx="372153" cy="276999"/>
              </a:xfrm>
              <a:prstGeom prst="rect">
                <a:avLst/>
              </a:prstGeom>
              <a:blipFill>
                <a:blip r:embed="rId13"/>
                <a:stretch>
                  <a:fillRect l="-14754" r="-6557" b="-2173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88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132A6BC6-69E7-5C9C-CE85-2EAAD3D819B6}"/>
              </a:ext>
            </a:extLst>
          </p:cNvPr>
          <p:cNvSpPr/>
          <p:nvPr/>
        </p:nvSpPr>
        <p:spPr>
          <a:xfrm>
            <a:off x="2956559" y="2169160"/>
            <a:ext cx="1511999" cy="9194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Foreldre-påvirkning (x</a:t>
            </a:r>
            <a:r>
              <a:rPr lang="nb-NO" baseline="-25000" dirty="0">
                <a:solidFill>
                  <a:schemeClr val="tx1"/>
                </a:solidFill>
              </a:rPr>
              <a:t>1</a:t>
            </a:r>
            <a:r>
              <a:rPr lang="nb-NO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ACA92659-6871-A26B-B11C-B37E3AFFB22D}"/>
              </a:ext>
            </a:extLst>
          </p:cNvPr>
          <p:cNvSpPr/>
          <p:nvPr/>
        </p:nvSpPr>
        <p:spPr>
          <a:xfrm>
            <a:off x="5527040" y="2169160"/>
            <a:ext cx="1397004" cy="9194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Lesing</a:t>
            </a:r>
          </a:p>
          <a:p>
            <a:pPr algn="ctr"/>
            <a:r>
              <a:rPr lang="nb-NO" dirty="0">
                <a:solidFill>
                  <a:schemeClr val="tx1"/>
                </a:solidFill>
              </a:rPr>
              <a:t>(y</a:t>
            </a:r>
            <a:r>
              <a:rPr lang="nb-NO" baseline="-25000" dirty="0">
                <a:solidFill>
                  <a:schemeClr val="tx1"/>
                </a:solidFill>
              </a:rPr>
              <a:t>1</a:t>
            </a:r>
            <a:r>
              <a:rPr lang="nb-NO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DF10BD3-4E01-6085-99E2-52966227072D}"/>
              </a:ext>
            </a:extLst>
          </p:cNvPr>
          <p:cNvSpPr/>
          <p:nvPr/>
        </p:nvSpPr>
        <p:spPr>
          <a:xfrm>
            <a:off x="2956560" y="3601721"/>
            <a:ext cx="1511998" cy="9194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Motivasjon</a:t>
            </a:r>
          </a:p>
          <a:p>
            <a:pPr algn="ctr"/>
            <a:r>
              <a:rPr lang="nb-NO" dirty="0">
                <a:solidFill>
                  <a:schemeClr val="tx1"/>
                </a:solidFill>
              </a:rPr>
              <a:t>(x</a:t>
            </a:r>
            <a:r>
              <a:rPr lang="nb-NO" baseline="-25000" dirty="0">
                <a:solidFill>
                  <a:schemeClr val="tx1"/>
                </a:solidFill>
              </a:rPr>
              <a:t>2</a:t>
            </a:r>
            <a:r>
              <a:rPr lang="nb-NO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9A1429BC-7D52-DBAF-EB51-ED030993B4DC}"/>
              </a:ext>
            </a:extLst>
          </p:cNvPr>
          <p:cNvSpPr/>
          <p:nvPr/>
        </p:nvSpPr>
        <p:spPr>
          <a:xfrm>
            <a:off x="5527040" y="3601721"/>
            <a:ext cx="1397004" cy="9194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Regning</a:t>
            </a:r>
          </a:p>
          <a:p>
            <a:pPr algn="ctr"/>
            <a:r>
              <a:rPr lang="nb-NO" dirty="0">
                <a:solidFill>
                  <a:schemeClr val="tx1"/>
                </a:solidFill>
              </a:rPr>
              <a:t>(y</a:t>
            </a:r>
            <a:r>
              <a:rPr lang="nb-NO" baseline="-25000" dirty="0">
                <a:solidFill>
                  <a:schemeClr val="tx1"/>
                </a:solidFill>
              </a:rPr>
              <a:t>2</a:t>
            </a:r>
            <a:r>
              <a:rPr lang="nb-NO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38058D3F-3670-7204-08C1-3D8A017DA06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68558" y="2628900"/>
            <a:ext cx="1058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74B5B24D-DD76-D528-E89A-7FDD82D127E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68558" y="4061461"/>
            <a:ext cx="1058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4725EA50-9117-D82C-1779-1909DA5BD6F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4468558" y="2628900"/>
            <a:ext cx="1058482" cy="1432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666341D0-9264-CF2D-64B1-2A001C236450}"/>
              </a:ext>
            </a:extLst>
          </p:cNvPr>
          <p:cNvSpPr/>
          <p:nvPr/>
        </p:nvSpPr>
        <p:spPr>
          <a:xfrm>
            <a:off x="7533644" y="2390140"/>
            <a:ext cx="487680" cy="4775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Bue 15">
            <a:extLst>
              <a:ext uri="{FF2B5EF4-FFF2-40B4-BE49-F238E27FC236}">
                <a16:creationId xmlns:a16="http://schemas.microsoft.com/office/drawing/2014/main" id="{2B345634-DD26-BB54-B867-9DDE511D4053}"/>
              </a:ext>
            </a:extLst>
          </p:cNvPr>
          <p:cNvSpPr/>
          <p:nvPr/>
        </p:nvSpPr>
        <p:spPr>
          <a:xfrm>
            <a:off x="7630166" y="2085340"/>
            <a:ext cx="279400" cy="589280"/>
          </a:xfrm>
          <a:prstGeom prst="arc">
            <a:avLst>
              <a:gd name="adj1" fmla="val 10565970"/>
              <a:gd name="adj2" fmla="val 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ABAF605-D59B-BBEF-6448-A326AF92500E}"/>
              </a:ext>
            </a:extLst>
          </p:cNvPr>
          <p:cNvSpPr/>
          <p:nvPr/>
        </p:nvSpPr>
        <p:spPr>
          <a:xfrm>
            <a:off x="7533644" y="3916681"/>
            <a:ext cx="487680" cy="4775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Bue 19">
            <a:extLst>
              <a:ext uri="{FF2B5EF4-FFF2-40B4-BE49-F238E27FC236}">
                <a16:creationId xmlns:a16="http://schemas.microsoft.com/office/drawing/2014/main" id="{65976CB1-EA9B-4FF9-BDA0-C2027BD45E56}"/>
              </a:ext>
            </a:extLst>
          </p:cNvPr>
          <p:cNvSpPr/>
          <p:nvPr/>
        </p:nvSpPr>
        <p:spPr>
          <a:xfrm rot="10800000">
            <a:off x="7630166" y="4185922"/>
            <a:ext cx="279400" cy="589280"/>
          </a:xfrm>
          <a:prstGeom prst="arc">
            <a:avLst>
              <a:gd name="adj1" fmla="val 10565970"/>
              <a:gd name="adj2" fmla="val 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F9F3E98E-FC12-3A33-B9C6-AF2D2C59C6B5}"/>
              </a:ext>
            </a:extLst>
          </p:cNvPr>
          <p:cNvCxnSpPr>
            <a:stCxn id="19" idx="2"/>
          </p:cNvCxnSpPr>
          <p:nvPr/>
        </p:nvCxnSpPr>
        <p:spPr>
          <a:xfrm flipH="1">
            <a:off x="6924044" y="4155441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e 21">
            <a:extLst>
              <a:ext uri="{FF2B5EF4-FFF2-40B4-BE49-F238E27FC236}">
                <a16:creationId xmlns:a16="http://schemas.microsoft.com/office/drawing/2014/main" id="{A0E0C24C-B7EA-FD48-B293-DA40BDE79A26}"/>
              </a:ext>
            </a:extLst>
          </p:cNvPr>
          <p:cNvSpPr/>
          <p:nvPr/>
        </p:nvSpPr>
        <p:spPr>
          <a:xfrm rot="19657770">
            <a:off x="2816859" y="1874520"/>
            <a:ext cx="279400" cy="589280"/>
          </a:xfrm>
          <a:prstGeom prst="arc">
            <a:avLst>
              <a:gd name="adj1" fmla="val 10565970"/>
              <a:gd name="adj2" fmla="val 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Bue 22">
            <a:extLst>
              <a:ext uri="{FF2B5EF4-FFF2-40B4-BE49-F238E27FC236}">
                <a16:creationId xmlns:a16="http://schemas.microsoft.com/office/drawing/2014/main" id="{7EC494BE-DC8C-2BBC-2CBC-984023471D51}"/>
              </a:ext>
            </a:extLst>
          </p:cNvPr>
          <p:cNvSpPr/>
          <p:nvPr/>
        </p:nvSpPr>
        <p:spPr>
          <a:xfrm rot="13375568">
            <a:off x="2816860" y="4226561"/>
            <a:ext cx="279400" cy="589280"/>
          </a:xfrm>
          <a:prstGeom prst="arc">
            <a:avLst>
              <a:gd name="adj1" fmla="val 10565970"/>
              <a:gd name="adj2" fmla="val 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Bue 23">
            <a:extLst>
              <a:ext uri="{FF2B5EF4-FFF2-40B4-BE49-F238E27FC236}">
                <a16:creationId xmlns:a16="http://schemas.microsoft.com/office/drawing/2014/main" id="{A2220D11-3B04-388C-16D3-A26057FCDC87}"/>
              </a:ext>
            </a:extLst>
          </p:cNvPr>
          <p:cNvSpPr/>
          <p:nvPr/>
        </p:nvSpPr>
        <p:spPr>
          <a:xfrm rot="2626028">
            <a:off x="6389868" y="2415540"/>
            <a:ext cx="2138684" cy="2026920"/>
          </a:xfrm>
          <a:prstGeom prst="arc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Bue 24">
            <a:extLst>
              <a:ext uri="{FF2B5EF4-FFF2-40B4-BE49-F238E27FC236}">
                <a16:creationId xmlns:a16="http://schemas.microsoft.com/office/drawing/2014/main" id="{F6CE6CED-3C0C-04FF-C1C2-F958D0C33A5F}"/>
              </a:ext>
            </a:extLst>
          </p:cNvPr>
          <p:cNvSpPr/>
          <p:nvPr/>
        </p:nvSpPr>
        <p:spPr>
          <a:xfrm rot="13769831">
            <a:off x="2444327" y="2471018"/>
            <a:ext cx="2138684" cy="2026920"/>
          </a:xfrm>
          <a:prstGeom prst="arc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kstSylinder 25">
                <a:extLst>
                  <a:ext uri="{FF2B5EF4-FFF2-40B4-BE49-F238E27FC236}">
                    <a16:creationId xmlns:a16="http://schemas.microsoft.com/office/drawing/2014/main" id="{F7EA2C77-DB09-5A7F-17BD-4F8A3085848D}"/>
                  </a:ext>
                </a:extLst>
              </p:cNvPr>
              <p:cNvSpPr txBox="1"/>
              <p:nvPr/>
            </p:nvSpPr>
            <p:spPr>
              <a:xfrm>
                <a:off x="4758953" y="2383450"/>
                <a:ext cx="366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26" name="TekstSylinder 25">
                <a:extLst>
                  <a:ext uri="{FF2B5EF4-FFF2-40B4-BE49-F238E27FC236}">
                    <a16:creationId xmlns:a16="http://schemas.microsoft.com/office/drawing/2014/main" id="{F7EA2C77-DB09-5A7F-17BD-4F8A30858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953" y="2383450"/>
                <a:ext cx="366831" cy="276999"/>
              </a:xfrm>
              <a:prstGeom prst="rect">
                <a:avLst/>
              </a:prstGeom>
              <a:blipFill>
                <a:blip r:embed="rId2"/>
                <a:stretch>
                  <a:fillRect l="-15000" r="-6667" b="-2222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kstSylinder 26">
                <a:extLst>
                  <a:ext uri="{FF2B5EF4-FFF2-40B4-BE49-F238E27FC236}">
                    <a16:creationId xmlns:a16="http://schemas.microsoft.com/office/drawing/2014/main" id="{F4438641-B0CB-6967-1F86-F7941C078D42}"/>
                  </a:ext>
                </a:extLst>
              </p:cNvPr>
              <p:cNvSpPr txBox="1"/>
              <p:nvPr/>
            </p:nvSpPr>
            <p:spPr>
              <a:xfrm>
                <a:off x="4904864" y="2736839"/>
                <a:ext cx="366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27" name="TekstSylinder 26">
                <a:extLst>
                  <a:ext uri="{FF2B5EF4-FFF2-40B4-BE49-F238E27FC236}">
                    <a16:creationId xmlns:a16="http://schemas.microsoft.com/office/drawing/2014/main" id="{F4438641-B0CB-6967-1F86-F7941C078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864" y="2736839"/>
                <a:ext cx="366832" cy="276999"/>
              </a:xfrm>
              <a:prstGeom prst="rect">
                <a:avLst/>
              </a:prstGeom>
              <a:blipFill>
                <a:blip r:embed="rId3"/>
                <a:stretch>
                  <a:fillRect l="-15000" r="-6667" b="-2222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kstSylinder 27">
                <a:extLst>
                  <a:ext uri="{FF2B5EF4-FFF2-40B4-BE49-F238E27FC236}">
                    <a16:creationId xmlns:a16="http://schemas.microsoft.com/office/drawing/2014/main" id="{9347997B-4E47-0453-33B2-0A9104DBAD9C}"/>
                  </a:ext>
                </a:extLst>
              </p:cNvPr>
              <p:cNvSpPr txBox="1"/>
              <p:nvPr/>
            </p:nvSpPr>
            <p:spPr>
              <a:xfrm>
                <a:off x="4739104" y="4202223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28" name="TekstSylinder 27">
                <a:extLst>
                  <a:ext uri="{FF2B5EF4-FFF2-40B4-BE49-F238E27FC236}">
                    <a16:creationId xmlns:a16="http://schemas.microsoft.com/office/drawing/2014/main" id="{9347997B-4E47-0453-33B2-0A9104DBA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104" y="4202223"/>
                <a:ext cx="372153" cy="276999"/>
              </a:xfrm>
              <a:prstGeom prst="rect">
                <a:avLst/>
              </a:prstGeom>
              <a:blipFill>
                <a:blip r:embed="rId4"/>
                <a:stretch>
                  <a:fillRect l="-13115" r="-8197" b="-2173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Rett pilkobling 38">
            <a:extLst>
              <a:ext uri="{FF2B5EF4-FFF2-40B4-BE49-F238E27FC236}">
                <a16:creationId xmlns:a16="http://schemas.microsoft.com/office/drawing/2014/main" id="{E133F8FD-DE19-48D1-8226-1D85FCB32C33}"/>
              </a:ext>
            </a:extLst>
          </p:cNvPr>
          <p:cNvCxnSpPr>
            <a:stCxn id="14" idx="2"/>
            <a:endCxn id="5" idx="3"/>
          </p:cNvCxnSpPr>
          <p:nvPr/>
        </p:nvCxnSpPr>
        <p:spPr>
          <a:xfrm flipH="1">
            <a:off x="6924044" y="26289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kstSylinder 39">
                <a:extLst>
                  <a:ext uri="{FF2B5EF4-FFF2-40B4-BE49-F238E27FC236}">
                    <a16:creationId xmlns:a16="http://schemas.microsoft.com/office/drawing/2014/main" id="{4AC7FC0A-966F-C334-43C4-DA278CA97F5C}"/>
                  </a:ext>
                </a:extLst>
              </p:cNvPr>
              <p:cNvSpPr txBox="1"/>
              <p:nvPr/>
            </p:nvSpPr>
            <p:spPr>
              <a:xfrm>
                <a:off x="7668845" y="2440932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40" name="TekstSylinder 39">
                <a:extLst>
                  <a:ext uri="{FF2B5EF4-FFF2-40B4-BE49-F238E27FC236}">
                    <a16:creationId xmlns:a16="http://schemas.microsoft.com/office/drawing/2014/main" id="{4AC7FC0A-966F-C334-43C4-DA278CA97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45" y="2440932"/>
                <a:ext cx="250838" cy="276999"/>
              </a:xfrm>
              <a:prstGeom prst="rect">
                <a:avLst/>
              </a:prstGeom>
              <a:blipFill>
                <a:blip r:embed="rId5"/>
                <a:stretch>
                  <a:fillRect l="-31707" r="-9756" b="-3260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kstSylinder 40">
                <a:extLst>
                  <a:ext uri="{FF2B5EF4-FFF2-40B4-BE49-F238E27FC236}">
                    <a16:creationId xmlns:a16="http://schemas.microsoft.com/office/drawing/2014/main" id="{4503202C-4B3D-B55A-F91F-8E26ADA0A87E}"/>
                  </a:ext>
                </a:extLst>
              </p:cNvPr>
              <p:cNvSpPr txBox="1"/>
              <p:nvPr/>
            </p:nvSpPr>
            <p:spPr>
              <a:xfrm>
                <a:off x="7658728" y="4016941"/>
                <a:ext cx="2561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41" name="TekstSylinder 40">
                <a:extLst>
                  <a:ext uri="{FF2B5EF4-FFF2-40B4-BE49-F238E27FC236}">
                    <a16:creationId xmlns:a16="http://schemas.microsoft.com/office/drawing/2014/main" id="{4503202C-4B3D-B55A-F91F-8E26ADA0A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728" y="4016941"/>
                <a:ext cx="256159" cy="276999"/>
              </a:xfrm>
              <a:prstGeom prst="rect">
                <a:avLst/>
              </a:prstGeom>
              <a:blipFill>
                <a:blip r:embed="rId6"/>
                <a:stretch>
                  <a:fillRect l="-30952" r="-9524" b="-3333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kstSylinder 41">
                <a:extLst>
                  <a:ext uri="{FF2B5EF4-FFF2-40B4-BE49-F238E27FC236}">
                    <a16:creationId xmlns:a16="http://schemas.microsoft.com/office/drawing/2014/main" id="{D6C95B79-9CB8-C45C-0587-2619C3AED895}"/>
                  </a:ext>
                </a:extLst>
              </p:cNvPr>
              <p:cNvSpPr txBox="1"/>
              <p:nvPr/>
            </p:nvSpPr>
            <p:spPr>
              <a:xfrm>
                <a:off x="2448705" y="1568512"/>
                <a:ext cx="40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42" name="TekstSylinder 41">
                <a:extLst>
                  <a:ext uri="{FF2B5EF4-FFF2-40B4-BE49-F238E27FC236}">
                    <a16:creationId xmlns:a16="http://schemas.microsoft.com/office/drawing/2014/main" id="{D6C95B79-9CB8-C45C-0587-2619C3AED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705" y="1568512"/>
                <a:ext cx="409792" cy="276999"/>
              </a:xfrm>
              <a:prstGeom prst="rect">
                <a:avLst/>
              </a:prstGeom>
              <a:blipFill>
                <a:blip r:embed="rId7"/>
                <a:stretch>
                  <a:fillRect l="-19403" r="-5970" b="-3260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kstSylinder 42">
                <a:extLst>
                  <a:ext uri="{FF2B5EF4-FFF2-40B4-BE49-F238E27FC236}">
                    <a16:creationId xmlns:a16="http://schemas.microsoft.com/office/drawing/2014/main" id="{47370670-824B-356B-B20E-7E0FF2C54937}"/>
                  </a:ext>
                </a:extLst>
              </p:cNvPr>
              <p:cNvSpPr txBox="1"/>
              <p:nvPr/>
            </p:nvSpPr>
            <p:spPr>
              <a:xfrm>
                <a:off x="2448705" y="4782823"/>
                <a:ext cx="415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43" name="TekstSylinder 42">
                <a:extLst>
                  <a:ext uri="{FF2B5EF4-FFF2-40B4-BE49-F238E27FC236}">
                    <a16:creationId xmlns:a16="http://schemas.microsoft.com/office/drawing/2014/main" id="{47370670-824B-356B-B20E-7E0FF2C54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705" y="4782823"/>
                <a:ext cx="415114" cy="276999"/>
              </a:xfrm>
              <a:prstGeom prst="rect">
                <a:avLst/>
              </a:prstGeom>
              <a:blipFill>
                <a:blip r:embed="rId8"/>
                <a:stretch>
                  <a:fillRect l="-19118" r="-5882" b="-3333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kstSylinder 43">
                <a:extLst>
                  <a:ext uri="{FF2B5EF4-FFF2-40B4-BE49-F238E27FC236}">
                    <a16:creationId xmlns:a16="http://schemas.microsoft.com/office/drawing/2014/main" id="{6ED1C30C-3A8A-F852-03D7-F5B5F0736785}"/>
                  </a:ext>
                </a:extLst>
              </p:cNvPr>
              <p:cNvSpPr txBox="1"/>
              <p:nvPr/>
            </p:nvSpPr>
            <p:spPr>
              <a:xfrm>
                <a:off x="1932103" y="3145581"/>
                <a:ext cx="40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44" name="TekstSylinder 43">
                <a:extLst>
                  <a:ext uri="{FF2B5EF4-FFF2-40B4-BE49-F238E27FC236}">
                    <a16:creationId xmlns:a16="http://schemas.microsoft.com/office/drawing/2014/main" id="{6ED1C30C-3A8A-F852-03D7-F5B5F0736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103" y="3145581"/>
                <a:ext cx="409792" cy="276999"/>
              </a:xfrm>
              <a:prstGeom prst="rect">
                <a:avLst/>
              </a:prstGeom>
              <a:blipFill>
                <a:blip r:embed="rId9"/>
                <a:stretch>
                  <a:fillRect l="-19403" r="-5970" b="-3555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kstSylinder 44">
                <a:extLst>
                  <a:ext uri="{FF2B5EF4-FFF2-40B4-BE49-F238E27FC236}">
                    <a16:creationId xmlns:a16="http://schemas.microsoft.com/office/drawing/2014/main" id="{BB5B720B-A788-F2F7-E0CE-702CAE99DE2C}"/>
                  </a:ext>
                </a:extLst>
              </p:cNvPr>
              <p:cNvSpPr txBox="1"/>
              <p:nvPr/>
            </p:nvSpPr>
            <p:spPr>
              <a:xfrm>
                <a:off x="7570183" y="1744672"/>
                <a:ext cx="414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45" name="TekstSylinder 44">
                <a:extLst>
                  <a:ext uri="{FF2B5EF4-FFF2-40B4-BE49-F238E27FC236}">
                    <a16:creationId xmlns:a16="http://schemas.microsoft.com/office/drawing/2014/main" id="{BB5B720B-A788-F2F7-E0CE-702CAE99D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183" y="1744672"/>
                <a:ext cx="414601" cy="276999"/>
              </a:xfrm>
              <a:prstGeom prst="rect">
                <a:avLst/>
              </a:prstGeom>
              <a:blipFill>
                <a:blip r:embed="rId10"/>
                <a:stretch>
                  <a:fillRect l="-19118" t="-2174" r="-5882" b="-3260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kstSylinder 45">
                <a:extLst>
                  <a:ext uri="{FF2B5EF4-FFF2-40B4-BE49-F238E27FC236}">
                    <a16:creationId xmlns:a16="http://schemas.microsoft.com/office/drawing/2014/main" id="{7EB62ACC-C649-CC78-CAD5-FC48DB01C26F}"/>
                  </a:ext>
                </a:extLst>
              </p:cNvPr>
              <p:cNvSpPr txBox="1"/>
              <p:nvPr/>
            </p:nvSpPr>
            <p:spPr>
              <a:xfrm>
                <a:off x="7586963" y="4805684"/>
                <a:ext cx="419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46" name="TekstSylinder 45">
                <a:extLst>
                  <a:ext uri="{FF2B5EF4-FFF2-40B4-BE49-F238E27FC236}">
                    <a16:creationId xmlns:a16="http://schemas.microsoft.com/office/drawing/2014/main" id="{7EB62ACC-C649-CC78-CAD5-FC48DB01C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963" y="4805684"/>
                <a:ext cx="419923" cy="276999"/>
              </a:xfrm>
              <a:prstGeom prst="rect">
                <a:avLst/>
              </a:prstGeom>
              <a:blipFill>
                <a:blip r:embed="rId11"/>
                <a:stretch>
                  <a:fillRect l="-19118" t="-2174" r="-7353" b="-3260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kstSylinder 46">
                <a:extLst>
                  <a:ext uri="{FF2B5EF4-FFF2-40B4-BE49-F238E27FC236}">
                    <a16:creationId xmlns:a16="http://schemas.microsoft.com/office/drawing/2014/main" id="{EC3A57F1-8B76-A864-EA5E-DD1C709B6274}"/>
                  </a:ext>
                </a:extLst>
              </p:cNvPr>
              <p:cNvSpPr txBox="1"/>
              <p:nvPr/>
            </p:nvSpPr>
            <p:spPr>
              <a:xfrm>
                <a:off x="8626823" y="3207479"/>
                <a:ext cx="414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47" name="TekstSylinder 46">
                <a:extLst>
                  <a:ext uri="{FF2B5EF4-FFF2-40B4-BE49-F238E27FC236}">
                    <a16:creationId xmlns:a16="http://schemas.microsoft.com/office/drawing/2014/main" id="{EC3A57F1-8B76-A864-EA5E-DD1C709B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823" y="3207479"/>
                <a:ext cx="414601" cy="276999"/>
              </a:xfrm>
              <a:prstGeom prst="rect">
                <a:avLst/>
              </a:prstGeom>
              <a:blipFill>
                <a:blip r:embed="rId12"/>
                <a:stretch>
                  <a:fillRect l="-19118" t="-2174" r="-7353" b="-3260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kstSylinder 47">
            <a:extLst>
              <a:ext uri="{FF2B5EF4-FFF2-40B4-BE49-F238E27FC236}">
                <a16:creationId xmlns:a16="http://schemas.microsoft.com/office/drawing/2014/main" id="{C6BA40AB-C7DA-3333-0ECA-8B51DB515D62}"/>
              </a:ext>
            </a:extLst>
          </p:cNvPr>
          <p:cNvSpPr txBox="1"/>
          <p:nvPr/>
        </p:nvSpPr>
        <p:spPr>
          <a:xfrm>
            <a:off x="7105410" y="23360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kstSylinder 48">
            <a:extLst>
              <a:ext uri="{FF2B5EF4-FFF2-40B4-BE49-F238E27FC236}">
                <a16:creationId xmlns:a16="http://schemas.microsoft.com/office/drawing/2014/main" id="{111EC7A3-1536-24FF-C4FB-443570BF4514}"/>
              </a:ext>
            </a:extLst>
          </p:cNvPr>
          <p:cNvSpPr txBox="1"/>
          <p:nvPr/>
        </p:nvSpPr>
        <p:spPr>
          <a:xfrm>
            <a:off x="7135938" y="38616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rgbClr val="FF0000"/>
                </a:solidFill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kstSylinder 1">
                <a:extLst>
                  <a:ext uri="{FF2B5EF4-FFF2-40B4-BE49-F238E27FC236}">
                    <a16:creationId xmlns:a16="http://schemas.microsoft.com/office/drawing/2014/main" id="{EE508B9E-CA6F-23C6-3FF0-C75848089273}"/>
                  </a:ext>
                </a:extLst>
              </p:cNvPr>
              <p:cNvSpPr txBox="1"/>
              <p:nvPr/>
            </p:nvSpPr>
            <p:spPr>
              <a:xfrm>
                <a:off x="5794538" y="3192107"/>
                <a:ext cx="382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2" name="TekstSylinder 1">
                <a:extLst>
                  <a:ext uri="{FF2B5EF4-FFF2-40B4-BE49-F238E27FC236}">
                    <a16:creationId xmlns:a16="http://schemas.microsoft.com/office/drawing/2014/main" id="{EE508B9E-CA6F-23C6-3FF0-C75848089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538" y="3192107"/>
                <a:ext cx="382797" cy="276999"/>
              </a:xfrm>
              <a:prstGeom prst="rect">
                <a:avLst/>
              </a:prstGeom>
              <a:blipFill>
                <a:blip r:embed="rId13"/>
                <a:stretch>
                  <a:fillRect l="-20968" t="-4444" r="-8065" b="-3555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2E7DA0ED-2E22-99BF-8EB6-D5FFFE225AC5}"/>
              </a:ext>
            </a:extLst>
          </p:cNvPr>
          <p:cNvCxnSpPr>
            <a:endCxn id="7" idx="0"/>
          </p:cNvCxnSpPr>
          <p:nvPr/>
        </p:nvCxnSpPr>
        <p:spPr>
          <a:xfrm>
            <a:off x="6225542" y="3145581"/>
            <a:ext cx="0" cy="456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55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1E8BDBEE-703A-408B-6A25-A5BD06FED40C}"/>
              </a:ext>
            </a:extLst>
          </p:cNvPr>
          <p:cNvSpPr/>
          <p:nvPr/>
        </p:nvSpPr>
        <p:spPr>
          <a:xfrm>
            <a:off x="3952240" y="1779270"/>
            <a:ext cx="1168400" cy="10795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Tilpasning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5A4CD6BC-EAFD-AA15-5188-6FA9990EC977}"/>
              </a:ext>
            </a:extLst>
          </p:cNvPr>
          <p:cNvSpPr/>
          <p:nvPr/>
        </p:nvSpPr>
        <p:spPr>
          <a:xfrm>
            <a:off x="1584959" y="1325880"/>
            <a:ext cx="914401" cy="5029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Motivasjon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441501E-03F2-4351-CB8F-96A008E10C24}"/>
              </a:ext>
            </a:extLst>
          </p:cNvPr>
          <p:cNvSpPr/>
          <p:nvPr/>
        </p:nvSpPr>
        <p:spPr>
          <a:xfrm>
            <a:off x="1584959" y="2067560"/>
            <a:ext cx="914401" cy="5029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Harmoni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DF8D176-DF9A-4C48-E048-90AD4B0038F4}"/>
              </a:ext>
            </a:extLst>
          </p:cNvPr>
          <p:cNvSpPr/>
          <p:nvPr/>
        </p:nvSpPr>
        <p:spPr>
          <a:xfrm>
            <a:off x="1584959" y="4297680"/>
            <a:ext cx="914401" cy="5029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SES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4352C96F-762A-9D21-20B1-5A1B5E0C6A50}"/>
              </a:ext>
            </a:extLst>
          </p:cNvPr>
          <p:cNvSpPr/>
          <p:nvPr/>
        </p:nvSpPr>
        <p:spPr>
          <a:xfrm>
            <a:off x="1584959" y="5041900"/>
            <a:ext cx="914401" cy="5029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>
                <a:solidFill>
                  <a:schemeClr val="tx1"/>
                </a:solidFill>
              </a:rPr>
              <a:t>VerbaI</a:t>
            </a:r>
            <a:r>
              <a:rPr lang="nb-NO" sz="1200" dirty="0">
                <a:solidFill>
                  <a:schemeClr val="tx1"/>
                </a:solidFill>
              </a:rPr>
              <a:t> Q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621D3269-EF37-B941-161E-1382DA6AC31A}"/>
              </a:ext>
            </a:extLst>
          </p:cNvPr>
          <p:cNvSpPr/>
          <p:nvPr/>
        </p:nvSpPr>
        <p:spPr>
          <a:xfrm>
            <a:off x="1584959" y="3553460"/>
            <a:ext cx="914401" cy="5029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>
                <a:solidFill>
                  <a:schemeClr val="tx1"/>
                </a:solidFill>
              </a:rPr>
              <a:t>Foreldrepå</a:t>
            </a:r>
            <a:endParaRPr lang="nb-NO" sz="1200" dirty="0">
              <a:solidFill>
                <a:schemeClr val="tx1"/>
              </a:solidFill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D81461EE-29DC-35DE-E6C7-5AD274F15CF5}"/>
              </a:ext>
            </a:extLst>
          </p:cNvPr>
          <p:cNvSpPr/>
          <p:nvPr/>
        </p:nvSpPr>
        <p:spPr>
          <a:xfrm>
            <a:off x="1584959" y="2809240"/>
            <a:ext cx="914401" cy="5029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Stabilitet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E60FA5C-4101-ACB9-5F53-39C5A8D41347}"/>
              </a:ext>
            </a:extLst>
          </p:cNvPr>
          <p:cNvSpPr/>
          <p:nvPr/>
        </p:nvSpPr>
        <p:spPr>
          <a:xfrm>
            <a:off x="6096000" y="2976880"/>
            <a:ext cx="1168400" cy="10795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>
                <a:solidFill>
                  <a:schemeClr val="tx1"/>
                </a:solidFill>
              </a:rPr>
              <a:t>Presta-sjon</a:t>
            </a:r>
            <a:endParaRPr lang="nb-NO" sz="1200" dirty="0">
              <a:solidFill>
                <a:schemeClr val="tx1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BCAB5B7-DBE2-35D3-BC6C-9127582DA1D5}"/>
              </a:ext>
            </a:extLst>
          </p:cNvPr>
          <p:cNvSpPr/>
          <p:nvPr/>
        </p:nvSpPr>
        <p:spPr>
          <a:xfrm>
            <a:off x="3952240" y="3999231"/>
            <a:ext cx="1168400" cy="10795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Risiko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4681E75B-A4C8-AD3F-0699-9378E9E8EABB}"/>
              </a:ext>
            </a:extLst>
          </p:cNvPr>
          <p:cNvSpPr/>
          <p:nvPr/>
        </p:nvSpPr>
        <p:spPr>
          <a:xfrm>
            <a:off x="8717280" y="2522220"/>
            <a:ext cx="914401" cy="5029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Lesing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5D56E37-B23B-08F7-2FCD-DBB4E41A3188}"/>
              </a:ext>
            </a:extLst>
          </p:cNvPr>
          <p:cNvSpPr/>
          <p:nvPr/>
        </p:nvSpPr>
        <p:spPr>
          <a:xfrm>
            <a:off x="8717280" y="3263900"/>
            <a:ext cx="914401" cy="5029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Regning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4D2B1BBC-B777-F922-71CF-275E29AF46B8}"/>
              </a:ext>
            </a:extLst>
          </p:cNvPr>
          <p:cNvSpPr/>
          <p:nvPr/>
        </p:nvSpPr>
        <p:spPr>
          <a:xfrm>
            <a:off x="8717280" y="4005580"/>
            <a:ext cx="914401" cy="5029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Staving</a:t>
            </a:r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BA033703-00BE-2B55-A04D-075DF0B71FB7}"/>
              </a:ext>
            </a:extLst>
          </p:cNvPr>
          <p:cNvCxnSpPr>
            <a:stCxn id="2" idx="2"/>
            <a:endCxn id="5" idx="3"/>
          </p:cNvCxnSpPr>
          <p:nvPr/>
        </p:nvCxnSpPr>
        <p:spPr>
          <a:xfrm flipH="1">
            <a:off x="2499360" y="2319020"/>
            <a:ext cx="145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821C4D56-FCAD-919D-2C15-52A5A04B2AEE}"/>
              </a:ext>
            </a:extLst>
          </p:cNvPr>
          <p:cNvCxnSpPr>
            <a:stCxn id="12" idx="2"/>
            <a:endCxn id="6" idx="3"/>
          </p:cNvCxnSpPr>
          <p:nvPr/>
        </p:nvCxnSpPr>
        <p:spPr>
          <a:xfrm flipH="1">
            <a:off x="2499360" y="4538981"/>
            <a:ext cx="1452880" cy="10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0BAE6F99-03B4-3D51-B6F8-7432834FC172}"/>
              </a:ext>
            </a:extLst>
          </p:cNvPr>
          <p:cNvCxnSpPr>
            <a:stCxn id="11" idx="6"/>
            <a:endCxn id="14" idx="1"/>
          </p:cNvCxnSpPr>
          <p:nvPr/>
        </p:nvCxnSpPr>
        <p:spPr>
          <a:xfrm flipV="1">
            <a:off x="7264400" y="3515360"/>
            <a:ext cx="1452880" cy="1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AE61357D-7EBD-B191-9783-4946C344B379}"/>
              </a:ext>
            </a:extLst>
          </p:cNvPr>
          <p:cNvCxnSpPr>
            <a:stCxn id="11" idx="6"/>
            <a:endCxn id="13" idx="1"/>
          </p:cNvCxnSpPr>
          <p:nvPr/>
        </p:nvCxnSpPr>
        <p:spPr>
          <a:xfrm flipV="1">
            <a:off x="7264400" y="2773680"/>
            <a:ext cx="1452880" cy="742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6F6817A4-D6FC-0086-FF9F-3EEE2DB067E0}"/>
              </a:ext>
            </a:extLst>
          </p:cNvPr>
          <p:cNvCxnSpPr>
            <a:stCxn id="11" idx="6"/>
            <a:endCxn id="15" idx="1"/>
          </p:cNvCxnSpPr>
          <p:nvPr/>
        </p:nvCxnSpPr>
        <p:spPr>
          <a:xfrm>
            <a:off x="7264400" y="3516630"/>
            <a:ext cx="1452880" cy="740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pilkobling 30">
            <a:extLst>
              <a:ext uri="{FF2B5EF4-FFF2-40B4-BE49-F238E27FC236}">
                <a16:creationId xmlns:a16="http://schemas.microsoft.com/office/drawing/2014/main" id="{10933F69-3D43-C7CD-45D2-8D43D1FC1B36}"/>
              </a:ext>
            </a:extLst>
          </p:cNvPr>
          <p:cNvCxnSpPr>
            <a:stCxn id="2" idx="2"/>
            <a:endCxn id="4" idx="3"/>
          </p:cNvCxnSpPr>
          <p:nvPr/>
        </p:nvCxnSpPr>
        <p:spPr>
          <a:xfrm flipH="1" flipV="1">
            <a:off x="2499360" y="1577340"/>
            <a:ext cx="1452880" cy="741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63FC994D-9F4F-46F9-C887-C15E308A90E2}"/>
              </a:ext>
            </a:extLst>
          </p:cNvPr>
          <p:cNvCxnSpPr>
            <a:stCxn id="2" idx="2"/>
            <a:endCxn id="9" idx="3"/>
          </p:cNvCxnSpPr>
          <p:nvPr/>
        </p:nvCxnSpPr>
        <p:spPr>
          <a:xfrm flipH="1">
            <a:off x="2499360" y="2319020"/>
            <a:ext cx="1452880" cy="741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pilkobling 34">
            <a:extLst>
              <a:ext uri="{FF2B5EF4-FFF2-40B4-BE49-F238E27FC236}">
                <a16:creationId xmlns:a16="http://schemas.microsoft.com/office/drawing/2014/main" id="{3486B08E-31D1-5704-E60A-5E841D5D1705}"/>
              </a:ext>
            </a:extLst>
          </p:cNvPr>
          <p:cNvCxnSpPr>
            <a:stCxn id="12" idx="2"/>
            <a:endCxn id="8" idx="3"/>
          </p:cNvCxnSpPr>
          <p:nvPr/>
        </p:nvCxnSpPr>
        <p:spPr>
          <a:xfrm flipH="1" flipV="1">
            <a:off x="2499360" y="3804920"/>
            <a:ext cx="1452880" cy="734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tt pilkobling 36">
            <a:extLst>
              <a:ext uri="{FF2B5EF4-FFF2-40B4-BE49-F238E27FC236}">
                <a16:creationId xmlns:a16="http://schemas.microsoft.com/office/drawing/2014/main" id="{FBF65F52-8228-6518-B0FA-9E928C04CD54}"/>
              </a:ext>
            </a:extLst>
          </p:cNvPr>
          <p:cNvCxnSpPr>
            <a:stCxn id="12" idx="2"/>
            <a:endCxn id="7" idx="3"/>
          </p:cNvCxnSpPr>
          <p:nvPr/>
        </p:nvCxnSpPr>
        <p:spPr>
          <a:xfrm flipH="1">
            <a:off x="2499360" y="4538981"/>
            <a:ext cx="1452880" cy="754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pilkobling 38">
            <a:extLst>
              <a:ext uri="{FF2B5EF4-FFF2-40B4-BE49-F238E27FC236}">
                <a16:creationId xmlns:a16="http://schemas.microsoft.com/office/drawing/2014/main" id="{E6FE6471-3723-3C57-02D3-A64FED23E873}"/>
              </a:ext>
            </a:extLst>
          </p:cNvPr>
          <p:cNvCxnSpPr>
            <a:stCxn id="2" idx="6"/>
            <a:endCxn id="11" idx="2"/>
          </p:cNvCxnSpPr>
          <p:nvPr/>
        </p:nvCxnSpPr>
        <p:spPr>
          <a:xfrm>
            <a:off x="5120640" y="2319020"/>
            <a:ext cx="975360" cy="1197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pilkobling 40">
            <a:extLst>
              <a:ext uri="{FF2B5EF4-FFF2-40B4-BE49-F238E27FC236}">
                <a16:creationId xmlns:a16="http://schemas.microsoft.com/office/drawing/2014/main" id="{CD815AC1-8A4F-071E-5A48-2FBABED6DA2F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 flipV="1">
            <a:off x="5120640" y="3516630"/>
            <a:ext cx="975360" cy="1022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04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1E8BDBEE-703A-408B-6A25-A5BD06FED40C}"/>
              </a:ext>
            </a:extLst>
          </p:cNvPr>
          <p:cNvSpPr/>
          <p:nvPr/>
        </p:nvSpPr>
        <p:spPr>
          <a:xfrm>
            <a:off x="3952240" y="1779270"/>
            <a:ext cx="1168400" cy="10795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Risiko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5A4CD6BC-EAFD-AA15-5188-6FA9990EC977}"/>
              </a:ext>
            </a:extLst>
          </p:cNvPr>
          <p:cNvSpPr/>
          <p:nvPr/>
        </p:nvSpPr>
        <p:spPr>
          <a:xfrm>
            <a:off x="1584959" y="1325880"/>
            <a:ext cx="914401" cy="5029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>
                <a:solidFill>
                  <a:schemeClr val="tx1"/>
                </a:solidFill>
              </a:rPr>
              <a:t>Foreldrepå</a:t>
            </a:r>
            <a:endParaRPr lang="nb-NO" sz="1200" dirty="0">
              <a:solidFill>
                <a:schemeClr val="tx1"/>
              </a:solidFill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441501E-03F2-4351-CB8F-96A008E10C24}"/>
              </a:ext>
            </a:extLst>
          </p:cNvPr>
          <p:cNvSpPr/>
          <p:nvPr/>
        </p:nvSpPr>
        <p:spPr>
          <a:xfrm>
            <a:off x="1584959" y="2067560"/>
            <a:ext cx="914401" cy="5029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SES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DF8D176-DF9A-4C48-E048-90AD4B0038F4}"/>
              </a:ext>
            </a:extLst>
          </p:cNvPr>
          <p:cNvSpPr/>
          <p:nvPr/>
        </p:nvSpPr>
        <p:spPr>
          <a:xfrm>
            <a:off x="8717280" y="4561840"/>
            <a:ext cx="914401" cy="5029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Regning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4352C96F-762A-9D21-20B1-5A1B5E0C6A50}"/>
              </a:ext>
            </a:extLst>
          </p:cNvPr>
          <p:cNvSpPr/>
          <p:nvPr/>
        </p:nvSpPr>
        <p:spPr>
          <a:xfrm>
            <a:off x="8717280" y="5306060"/>
            <a:ext cx="914401" cy="5029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Staving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621D3269-EF37-B941-161E-1382DA6AC31A}"/>
              </a:ext>
            </a:extLst>
          </p:cNvPr>
          <p:cNvSpPr/>
          <p:nvPr/>
        </p:nvSpPr>
        <p:spPr>
          <a:xfrm>
            <a:off x="8717280" y="3817620"/>
            <a:ext cx="914401" cy="5029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Lesing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D81461EE-29DC-35DE-E6C7-5AD274F15CF5}"/>
              </a:ext>
            </a:extLst>
          </p:cNvPr>
          <p:cNvSpPr/>
          <p:nvPr/>
        </p:nvSpPr>
        <p:spPr>
          <a:xfrm>
            <a:off x="1584959" y="2809240"/>
            <a:ext cx="914401" cy="5029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Verbal IQ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E60FA5C-4101-ACB9-5F53-39C5A8D41347}"/>
              </a:ext>
            </a:extLst>
          </p:cNvPr>
          <p:cNvSpPr/>
          <p:nvPr/>
        </p:nvSpPr>
        <p:spPr>
          <a:xfrm>
            <a:off x="6096000" y="1779270"/>
            <a:ext cx="1168400" cy="10795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Tilpasning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BCAB5B7-DBE2-35D3-BC6C-9127582DA1D5}"/>
              </a:ext>
            </a:extLst>
          </p:cNvPr>
          <p:cNvSpPr/>
          <p:nvPr/>
        </p:nvSpPr>
        <p:spPr>
          <a:xfrm>
            <a:off x="6096000" y="4273550"/>
            <a:ext cx="1168400" cy="10795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>
                <a:solidFill>
                  <a:schemeClr val="tx1"/>
                </a:solidFill>
              </a:rPr>
              <a:t>Presta-sjon</a:t>
            </a:r>
            <a:endParaRPr lang="nb-NO" sz="1200" dirty="0">
              <a:solidFill>
                <a:schemeClr val="tx1"/>
              </a:solidFill>
            </a:endParaRP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4681E75B-A4C8-AD3F-0699-9378E9E8EABB}"/>
              </a:ext>
            </a:extLst>
          </p:cNvPr>
          <p:cNvSpPr/>
          <p:nvPr/>
        </p:nvSpPr>
        <p:spPr>
          <a:xfrm>
            <a:off x="8717280" y="1324610"/>
            <a:ext cx="914401" cy="5029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Motivasjon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5D56E37-B23B-08F7-2FCD-DBB4E41A3188}"/>
              </a:ext>
            </a:extLst>
          </p:cNvPr>
          <p:cNvSpPr/>
          <p:nvPr/>
        </p:nvSpPr>
        <p:spPr>
          <a:xfrm>
            <a:off x="8717280" y="2066290"/>
            <a:ext cx="914401" cy="5029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Harmoni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4D2B1BBC-B777-F922-71CF-275E29AF46B8}"/>
              </a:ext>
            </a:extLst>
          </p:cNvPr>
          <p:cNvSpPr/>
          <p:nvPr/>
        </p:nvSpPr>
        <p:spPr>
          <a:xfrm>
            <a:off x="8717280" y="2807970"/>
            <a:ext cx="914401" cy="5029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Stabilitet</a:t>
            </a:r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BA033703-00BE-2B55-A04D-075DF0B71FB7}"/>
              </a:ext>
            </a:extLst>
          </p:cNvPr>
          <p:cNvCxnSpPr>
            <a:stCxn id="2" idx="2"/>
            <a:endCxn id="5" idx="3"/>
          </p:cNvCxnSpPr>
          <p:nvPr/>
        </p:nvCxnSpPr>
        <p:spPr>
          <a:xfrm flipH="1">
            <a:off x="2499360" y="2319020"/>
            <a:ext cx="145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0BAE6F99-03B4-3D51-B6F8-7432834FC172}"/>
              </a:ext>
            </a:extLst>
          </p:cNvPr>
          <p:cNvCxnSpPr>
            <a:stCxn id="11" idx="6"/>
            <a:endCxn id="14" idx="1"/>
          </p:cNvCxnSpPr>
          <p:nvPr/>
        </p:nvCxnSpPr>
        <p:spPr>
          <a:xfrm flipV="1">
            <a:off x="7264400" y="2317750"/>
            <a:ext cx="1452880" cy="1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AE61357D-7EBD-B191-9783-4946C344B379}"/>
              </a:ext>
            </a:extLst>
          </p:cNvPr>
          <p:cNvCxnSpPr>
            <a:stCxn id="11" idx="6"/>
            <a:endCxn id="13" idx="1"/>
          </p:cNvCxnSpPr>
          <p:nvPr/>
        </p:nvCxnSpPr>
        <p:spPr>
          <a:xfrm flipV="1">
            <a:off x="7264400" y="1576070"/>
            <a:ext cx="1452880" cy="742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6F6817A4-D6FC-0086-FF9F-3EEE2DB067E0}"/>
              </a:ext>
            </a:extLst>
          </p:cNvPr>
          <p:cNvCxnSpPr>
            <a:stCxn id="11" idx="6"/>
            <a:endCxn id="15" idx="1"/>
          </p:cNvCxnSpPr>
          <p:nvPr/>
        </p:nvCxnSpPr>
        <p:spPr>
          <a:xfrm>
            <a:off x="7264400" y="2319020"/>
            <a:ext cx="1452880" cy="740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pilkobling 30">
            <a:extLst>
              <a:ext uri="{FF2B5EF4-FFF2-40B4-BE49-F238E27FC236}">
                <a16:creationId xmlns:a16="http://schemas.microsoft.com/office/drawing/2014/main" id="{10933F69-3D43-C7CD-45D2-8D43D1FC1B36}"/>
              </a:ext>
            </a:extLst>
          </p:cNvPr>
          <p:cNvCxnSpPr>
            <a:stCxn id="2" idx="2"/>
            <a:endCxn id="4" idx="3"/>
          </p:cNvCxnSpPr>
          <p:nvPr/>
        </p:nvCxnSpPr>
        <p:spPr>
          <a:xfrm flipH="1" flipV="1">
            <a:off x="2499360" y="1577340"/>
            <a:ext cx="1452880" cy="741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63FC994D-9F4F-46F9-C887-C15E308A90E2}"/>
              </a:ext>
            </a:extLst>
          </p:cNvPr>
          <p:cNvCxnSpPr>
            <a:stCxn id="2" idx="2"/>
            <a:endCxn id="9" idx="3"/>
          </p:cNvCxnSpPr>
          <p:nvPr/>
        </p:nvCxnSpPr>
        <p:spPr>
          <a:xfrm flipH="1">
            <a:off x="2499360" y="2319020"/>
            <a:ext cx="1452880" cy="741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337F48C9-B8BA-7666-81D8-31CC6ED1AAD2}"/>
              </a:ext>
            </a:extLst>
          </p:cNvPr>
          <p:cNvCxnSpPr>
            <a:stCxn id="2" idx="6"/>
            <a:endCxn id="11" idx="2"/>
          </p:cNvCxnSpPr>
          <p:nvPr/>
        </p:nvCxnSpPr>
        <p:spPr>
          <a:xfrm>
            <a:off x="5120640" y="2319020"/>
            <a:ext cx="975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9DA4FC52-A2DA-B458-E94A-668EB3D78D9C}"/>
              </a:ext>
            </a:extLst>
          </p:cNvPr>
          <p:cNvCxnSpPr>
            <a:cxnSpLocks/>
            <a:stCxn id="2" idx="6"/>
            <a:endCxn id="12" idx="0"/>
          </p:cNvCxnSpPr>
          <p:nvPr/>
        </p:nvCxnSpPr>
        <p:spPr>
          <a:xfrm>
            <a:off x="5120640" y="2319020"/>
            <a:ext cx="1559560" cy="1954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728CE257-FC11-EDFE-B21D-222868EFEA09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6680200" y="2858770"/>
            <a:ext cx="0" cy="1414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pilkobling 24">
            <a:extLst>
              <a:ext uri="{FF2B5EF4-FFF2-40B4-BE49-F238E27FC236}">
                <a16:creationId xmlns:a16="http://schemas.microsoft.com/office/drawing/2014/main" id="{DE04F3E2-4805-105E-151E-72F5748AEFC8}"/>
              </a:ext>
            </a:extLst>
          </p:cNvPr>
          <p:cNvCxnSpPr>
            <a:stCxn id="12" idx="6"/>
            <a:endCxn id="8" idx="1"/>
          </p:cNvCxnSpPr>
          <p:nvPr/>
        </p:nvCxnSpPr>
        <p:spPr>
          <a:xfrm flipV="1">
            <a:off x="7264400" y="4069080"/>
            <a:ext cx="1452880" cy="74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1ACA324A-5CCB-39EA-9A5C-F04FB6E62BE6}"/>
              </a:ext>
            </a:extLst>
          </p:cNvPr>
          <p:cNvCxnSpPr>
            <a:stCxn id="12" idx="6"/>
            <a:endCxn id="6" idx="1"/>
          </p:cNvCxnSpPr>
          <p:nvPr/>
        </p:nvCxnSpPr>
        <p:spPr>
          <a:xfrm>
            <a:off x="7264400" y="4813300"/>
            <a:ext cx="145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tt pilkobling 44">
            <a:extLst>
              <a:ext uri="{FF2B5EF4-FFF2-40B4-BE49-F238E27FC236}">
                <a16:creationId xmlns:a16="http://schemas.microsoft.com/office/drawing/2014/main" id="{065D8B95-F091-A586-9527-CC7396FF7CE3}"/>
              </a:ext>
            </a:extLst>
          </p:cNvPr>
          <p:cNvCxnSpPr>
            <a:stCxn id="12" idx="6"/>
            <a:endCxn id="7" idx="1"/>
          </p:cNvCxnSpPr>
          <p:nvPr/>
        </p:nvCxnSpPr>
        <p:spPr>
          <a:xfrm>
            <a:off x="7264400" y="4813300"/>
            <a:ext cx="1452880" cy="74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558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115</Words>
  <Application>Microsoft Office PowerPoint</Application>
  <PresentationFormat>Widescreen</PresentationFormat>
  <Paragraphs>86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Nils Kvilvang</dc:creator>
  <cp:lastModifiedBy>Nils Kvilvang</cp:lastModifiedBy>
  <cp:revision>1</cp:revision>
  <dcterms:created xsi:type="dcterms:W3CDTF">2022-07-02T12:34:09Z</dcterms:created>
  <dcterms:modified xsi:type="dcterms:W3CDTF">2022-07-02T17:06:06Z</dcterms:modified>
</cp:coreProperties>
</file>