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-666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9C0AE44-D417-9886-A8B1-319D47B4D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DE62BA3-B50C-B069-BC17-AFA1D9E56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B147B96-D2BD-779E-C0A5-341D2D36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A99-1B70-4202-9BC6-A0487AA38785}" type="datetimeFigureOut">
              <a:rPr lang="nb-NO" smtClean="0"/>
              <a:t>04.09.2022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3D35263-9BDF-1418-B081-0C1B54AA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7AF8A3F-5706-DDE9-9916-C9B4EE0B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4F8-AD27-46DE-8792-E377E4CD5F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277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244B2A-8271-4273-3D50-1F7EB47A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496B077-9801-3FDE-921C-B5E06C6C0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E82034-CD02-D14F-82AB-22FD8CDD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A99-1B70-4202-9BC6-A0487AA38785}" type="datetimeFigureOut">
              <a:rPr lang="nb-NO" smtClean="0"/>
              <a:t>04.09.2022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79C7929-7AFD-D4F1-8DDA-43CF8709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AD3BE21-EDFD-30C6-2BDE-755B8E5F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4F8-AD27-46DE-8792-E377E4CD5F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784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C926614-4E1D-7C0A-D9AA-6F2F4EF74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051141F-95FA-BC0D-844C-6001C98D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AF3E099-6539-2B22-09F9-C1A9350C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A99-1B70-4202-9BC6-A0487AA38785}" type="datetimeFigureOut">
              <a:rPr lang="nb-NO" smtClean="0"/>
              <a:t>04.09.2022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523A256-F999-7EBE-D1A9-655AF78C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9B550E-6AD2-0D7F-FB34-7094A036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4F8-AD27-46DE-8792-E377E4CD5F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621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D9FF88-1176-5DF7-5AB8-2E794A49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5D4B16C-49FF-ABE5-5FB4-6A47318B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C8041B-11BF-3CAD-FAE1-AD9EE29A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A99-1B70-4202-9BC6-A0487AA38785}" type="datetimeFigureOut">
              <a:rPr lang="nb-NO" smtClean="0"/>
              <a:t>04.09.2022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7251BD7-F53F-DE9C-E7E9-B9F3E4AA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9CE8A3A-E93F-6FA8-90A1-8F63E03C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4F8-AD27-46DE-8792-E377E4CD5F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656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04E8B2-D8FC-CE0E-798B-DB4209D3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1374E05-5CFB-2971-2471-10882683D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E84FDE0-C92D-5DD4-DDA9-298100D8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A99-1B70-4202-9BC6-A0487AA38785}" type="datetimeFigureOut">
              <a:rPr lang="nb-NO" smtClean="0"/>
              <a:t>04.09.2022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F9DC474-1CC0-95D7-DCC2-781CF8B3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C6F6B77-0146-EE9C-B52F-C9D5BED2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4F8-AD27-46DE-8792-E377E4CD5F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773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343A9E-7C96-0AB9-E048-8CC01F62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7562E8-C7D4-904D-9B75-AA31B4E78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15171E4-D0B9-5996-8ABB-79506AC9F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4FF3517-4A4E-FF43-34AF-970D4B92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A99-1B70-4202-9BC6-A0487AA38785}" type="datetimeFigureOut">
              <a:rPr lang="nb-NO" smtClean="0"/>
              <a:t>04.09.2022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5B2D7D9-2DD1-5FA3-CB1C-4E787B95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0C4C0B3-39F9-383F-7917-93173A9C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4F8-AD27-46DE-8792-E377E4CD5F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401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6CADD3-372D-93F7-65F3-7C46866C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0395D35-964B-3607-092A-8CDC37D8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31B6E49-1075-112A-07C8-AFB2BC5A0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A5DB4F5-3246-8B13-5D2D-0F484DC57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04DC3F8-DE3A-8C87-097B-5FE643642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288A93F-250E-DC2F-272A-F514EDAB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A99-1B70-4202-9BC6-A0487AA38785}" type="datetimeFigureOut">
              <a:rPr lang="nb-NO" smtClean="0"/>
              <a:t>04.09.2022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C79AC58-E443-C198-7AFC-B5D543D9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22C57C6-86AA-EDD7-399E-9FF75E40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4F8-AD27-46DE-8792-E377E4CD5F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899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67F84F-AC7C-01FC-4071-27E0C6EB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70CA6CA-6F28-A1ED-50F2-377BD095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A99-1B70-4202-9BC6-A0487AA38785}" type="datetimeFigureOut">
              <a:rPr lang="nb-NO" smtClean="0"/>
              <a:t>04.09.2022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73B6D06-62E7-ACD9-86A1-80AD42E4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7EC14E-BD4E-A7D6-08C0-35A3CA4B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4F8-AD27-46DE-8792-E377E4CD5F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179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AD9EA9F-9D3E-947D-D5DA-ABF0950B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A99-1B70-4202-9BC6-A0487AA38785}" type="datetimeFigureOut">
              <a:rPr lang="nb-NO" smtClean="0"/>
              <a:t>04.09.2022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31D9AC2-EA8E-0A59-A8CD-80FACC98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7BBE810-20B6-C070-7A1E-F26CFA42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4F8-AD27-46DE-8792-E377E4CD5F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478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35A10C-D8B2-DB4A-AA01-B3018535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6C246D-6893-A8ED-C774-057245754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D694F64-3410-CC34-EC34-8C5FDCAA8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A94208A-CB0B-351A-2413-6A6FF156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A99-1B70-4202-9BC6-A0487AA38785}" type="datetimeFigureOut">
              <a:rPr lang="nb-NO" smtClean="0"/>
              <a:t>04.09.2022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796F329-5EDD-0480-A6F9-0C61CF22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1C606BD-793E-4FE0-4234-A160C0D1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4F8-AD27-46DE-8792-E377E4CD5F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448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3B1E52-2DCD-7296-76B0-357832CC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1E26794-1DE9-7267-E2CC-E64357509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F09A2C0-1AEE-63D2-69B0-F274EEEA4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3F77D95-0426-0B81-9C94-E98F3C27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A99-1B70-4202-9BC6-A0487AA38785}" type="datetimeFigureOut">
              <a:rPr lang="nb-NO" smtClean="0"/>
              <a:t>04.09.2022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A6882A6-B154-71C3-EA92-1D95BED8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A9A06B1-1087-9EE9-4491-10301FBA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4F8-AD27-46DE-8792-E377E4CD5F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763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3650281-FFE8-8505-6FF7-8E19B4BA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4E8848-3D4B-1FA7-F279-9C8448106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4F8A65-D1C9-41B1-241A-438F170A1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2DA99-1B70-4202-9BC6-A0487AA38785}" type="datetimeFigureOut">
              <a:rPr lang="nb-NO" smtClean="0"/>
              <a:t>04.09.2022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A4C1A3-ECEF-2055-428C-84AA1ED6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B08DA35-CAB5-540F-1641-CCFD05CFE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6F4F8-AD27-46DE-8792-E377E4CD5F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540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5889C0BE-FBF9-35FA-658F-24682921AB7D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319849" y="3202254"/>
            <a:ext cx="356801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88422C68-2768-4A01-5EE8-B9BE962DDFF1}"/>
              </a:ext>
            </a:extLst>
          </p:cNvPr>
          <p:cNvCxnSpPr>
            <a:cxnSpLocks/>
          </p:cNvCxnSpPr>
          <p:nvPr/>
        </p:nvCxnSpPr>
        <p:spPr>
          <a:xfrm flipH="1">
            <a:off x="3695699" y="3202255"/>
            <a:ext cx="1" cy="4306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2F6CBB2E-F962-22FE-1894-C67A778DB225}"/>
              </a:ext>
            </a:extLst>
          </p:cNvPr>
          <p:cNvCxnSpPr>
            <a:cxnSpLocks/>
          </p:cNvCxnSpPr>
          <p:nvPr/>
        </p:nvCxnSpPr>
        <p:spPr>
          <a:xfrm flipV="1">
            <a:off x="3319849" y="1804086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FCFB424B-64A1-8EE8-E094-49BF214377A1}"/>
              </a:ext>
            </a:extLst>
          </p:cNvPr>
          <p:cNvCxnSpPr/>
          <p:nvPr/>
        </p:nvCxnSpPr>
        <p:spPr>
          <a:xfrm>
            <a:off x="3319849" y="3632886"/>
            <a:ext cx="1973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549E20DC-610F-FDB2-9BBE-1406DD9DBFF9}"/>
              </a:ext>
            </a:extLst>
          </p:cNvPr>
          <p:cNvSpPr/>
          <p:nvPr/>
        </p:nvSpPr>
        <p:spPr>
          <a:xfrm>
            <a:off x="3676650" y="3179395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4570642-58FD-1DF8-BAF4-7EAD6FD61EFB}"/>
              </a:ext>
            </a:extLst>
          </p:cNvPr>
          <p:cNvSpPr/>
          <p:nvPr/>
        </p:nvSpPr>
        <p:spPr>
          <a:xfrm>
            <a:off x="4810125" y="2441208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B416B71F-BA02-6B33-AC1D-A19C23EE4710}"/>
              </a:ext>
            </a:extLst>
          </p:cNvPr>
          <p:cNvSpPr txBox="1"/>
          <p:nvPr/>
        </p:nvSpPr>
        <p:spPr>
          <a:xfrm>
            <a:off x="3554276" y="285256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9F44A787-5F98-5548-7664-CC4582552607}"/>
              </a:ext>
            </a:extLst>
          </p:cNvPr>
          <p:cNvSpPr txBox="1"/>
          <p:nvPr/>
        </p:nvSpPr>
        <p:spPr>
          <a:xfrm>
            <a:off x="4691759" y="215629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B</a:t>
            </a:r>
          </a:p>
        </p:txBody>
      </p: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D1B949FE-1DE7-ADB2-5B9B-D42CE4A61F30}"/>
              </a:ext>
            </a:extLst>
          </p:cNvPr>
          <p:cNvCxnSpPr>
            <a:cxnSpLocks/>
          </p:cNvCxnSpPr>
          <p:nvPr/>
        </p:nvCxnSpPr>
        <p:spPr>
          <a:xfrm>
            <a:off x="4830604" y="2486504"/>
            <a:ext cx="0" cy="11525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30661AFC-C83C-E9F7-1FA1-06B2027DFFBA}"/>
              </a:ext>
            </a:extLst>
          </p:cNvPr>
          <p:cNvCxnSpPr>
            <a:cxnSpLocks/>
          </p:cNvCxnSpPr>
          <p:nvPr/>
        </p:nvCxnSpPr>
        <p:spPr>
          <a:xfrm>
            <a:off x="3319849" y="2464067"/>
            <a:ext cx="14975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C9660E8E-0390-5780-91A8-72EC99A374B0}"/>
              </a:ext>
            </a:extLst>
          </p:cNvPr>
          <p:cNvSpPr txBox="1"/>
          <p:nvPr/>
        </p:nvSpPr>
        <p:spPr>
          <a:xfrm>
            <a:off x="3527223" y="3639079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a1</a:t>
            </a:r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90338B3E-7A33-F16B-058B-AD1122701C68}"/>
              </a:ext>
            </a:extLst>
          </p:cNvPr>
          <p:cNvSpPr txBox="1"/>
          <p:nvPr/>
        </p:nvSpPr>
        <p:spPr>
          <a:xfrm>
            <a:off x="2992822" y="3063754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a2</a:t>
            </a: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82EDFD43-1A51-1D1D-B87C-7C1A52DD78A4}"/>
              </a:ext>
            </a:extLst>
          </p:cNvPr>
          <p:cNvSpPr txBox="1"/>
          <p:nvPr/>
        </p:nvSpPr>
        <p:spPr>
          <a:xfrm>
            <a:off x="2992822" y="2325567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b2</a:t>
            </a:r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69DF2AA7-D428-D641-C3CD-BDC5BB0A68B9}"/>
              </a:ext>
            </a:extLst>
          </p:cNvPr>
          <p:cNvSpPr txBox="1"/>
          <p:nvPr/>
        </p:nvSpPr>
        <p:spPr>
          <a:xfrm>
            <a:off x="4645748" y="363907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b1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A0571AB6-5AD7-851F-86FF-B2402E8D30B5}"/>
              </a:ext>
            </a:extLst>
          </p:cNvPr>
          <p:cNvCxnSpPr>
            <a:stCxn id="11" idx="2"/>
            <a:endCxn id="14" idx="2"/>
          </p:cNvCxnSpPr>
          <p:nvPr/>
        </p:nvCxnSpPr>
        <p:spPr>
          <a:xfrm flipV="1">
            <a:off x="3676650" y="2464067"/>
            <a:ext cx="1156334" cy="73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7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Kvilvang</dc:creator>
  <cp:lastModifiedBy>Nils Kvilvang</cp:lastModifiedBy>
  <cp:revision>1</cp:revision>
  <dcterms:created xsi:type="dcterms:W3CDTF">2022-09-04T13:29:09Z</dcterms:created>
  <dcterms:modified xsi:type="dcterms:W3CDTF">2022-09-04T13:36:50Z</dcterms:modified>
</cp:coreProperties>
</file>