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E5098338-9128-4708-8202-EF60EFE95162}"/>
    <pc:docChg chg="custSel modSld">
      <pc:chgData name="Nils Kvilvang" userId="cd2cc529-e0ce-4a3b-b903-2f2c3e925162" providerId="ADAL" clId="{E5098338-9128-4708-8202-EF60EFE95162}" dt="2021-06-05T19:27:15.515" v="0" actId="478"/>
      <pc:docMkLst>
        <pc:docMk/>
      </pc:docMkLst>
      <pc:sldChg chg="delSp mod">
        <pc:chgData name="Nils Kvilvang" userId="cd2cc529-e0ce-4a3b-b903-2f2c3e925162" providerId="ADAL" clId="{E5098338-9128-4708-8202-EF60EFE95162}" dt="2021-06-05T19:27:15.515" v="0" actId="478"/>
        <pc:sldMkLst>
          <pc:docMk/>
          <pc:sldMk cId="2724860326" sldId="256"/>
        </pc:sldMkLst>
        <pc:spChg chg="del">
          <ac:chgData name="Nils Kvilvang" userId="cd2cc529-e0ce-4a3b-b903-2f2c3e925162" providerId="ADAL" clId="{E5098338-9128-4708-8202-EF60EFE95162}" dt="2021-06-05T19:27:15.515" v="0" actId="478"/>
          <ac:spMkLst>
            <pc:docMk/>
            <pc:sldMk cId="2724860326" sldId="256"/>
            <ac:spMk id="4" creationId="{ED032FA9-BD1F-4905-8C2A-6E1FBB0BC5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FE8369-3C0B-4F9B-9541-D38331B9B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20BC7EC-A0A5-4914-ADA8-D97482D3A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4B9E35-2937-4A5E-96A4-06562BED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462C06-0621-49E6-8957-ACCE58C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43DF80-C7ED-49E1-B45A-E37840B0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019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6242E3-F1F3-4E12-84F6-612C0EB5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D0F2D87-DABE-462D-90C3-D205E24CF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2F8F21-3E55-454B-B9B6-1900F91D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25F3E5-CA80-480E-9302-0A7AFB39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E08024-B0AE-4F37-B897-BFECB512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181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E308439-CD89-417F-A9D8-55D0AAC3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0333D47-33BB-49F1-B14F-EF0E4E9AD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D52D00D-6EBE-4A52-966F-053B1F94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A1D9FFC-6E04-4CC9-8C10-362C1BB5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5400B-9FB5-4445-A963-2F619BD3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97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1CF303-8A8D-4746-9CF0-8F5BB16C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08B14F-04FC-4DD8-AD60-F01227D0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C826850-216D-40FC-87B6-AEFE570E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36B7D8-1C11-404C-BC45-310D7DE1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93351E3-40C6-4EC5-8E7D-71CDFF53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038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7557DA-B092-48D1-A931-063359EB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FFEC1D-527F-472E-82CA-C2A6C4D7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9E4286-D451-4E47-ADD1-C71E0EB3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A34070A-A00F-4406-8CF9-A42B4D0D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FEAB1C-B453-483D-851F-C744C95C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436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CB4DB0-9881-4A62-9D18-407546A4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323086-60B1-4AE0-8B5B-42877A1D4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B8131B2-67AE-48C7-A861-1AE11ECE5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CE6F2BB-5413-4AED-B635-7E39B85B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E15C9C6-3741-414B-8D06-5088F36F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0E52648-A88A-4608-AE39-418AB0E2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906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248739-E654-49AE-9B8D-D0AE8593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3BE8325-9D02-4A0F-B245-BB8229DE9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3B8682D-5818-4FC5-BA4F-4666A9DE3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3275434-62B1-4336-8D6B-619020968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D860AEF-0291-495F-9CF8-7363A8510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3606359-D41F-4284-8B02-1B80DF14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052B4AA-AC48-4A43-AF4A-8991434B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10D78A9-00F8-4A39-B405-B8216D3A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07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2D96B4-F0D5-4490-8E1D-22901DEC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C1C52A4-F495-4854-B5E9-2BFA47FF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2FF23D4-71E3-4467-BCCA-7D546770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931E1DB-5D0F-4EF3-84D3-1020B37C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607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2E1A69B-2F59-4FD1-8BA5-D891BBBB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FD171DA-7D98-44D4-B300-27464C62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2F57249-3005-46D5-8F48-FF913099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178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4BF53A-B55A-40A9-A2A8-3384DB38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E9A456-EE15-4EEA-9FA2-FC7B5BAF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6ADD37B-D6E7-4DEA-BC45-21BFCE1AD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2458E4D-4CEF-49F2-9A1F-887B5CF6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E6A0960-00BC-46B9-898E-FFEC3051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4F3B8-AF85-45BF-B072-A8ED05F5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54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01EC40-74C8-475F-A77D-59BCF9D6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B65FC28-5E42-4F3A-A437-2540A25EB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2333EFC-2A28-49B6-A431-B220B99AE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57C0F8B-066C-4BDC-B2FA-DDD794AA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04BFD7A-BC9C-41A5-8C23-6D165509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DA6BF30-30DC-4E2D-A876-798F1882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843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FF642C5-E561-4759-9082-A64ADE26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E95D29-A1F6-489E-9128-01A2F02A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801FE0-BF3B-4C35-AB96-7877A6E09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828-C2E9-42F1-B6D4-718E30AA4CE6}" type="datetimeFigureOut">
              <a:rPr lang="nb-NO" smtClean="0"/>
              <a:t>05.06.2021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4D04445-0CF8-491B-BA2B-B37DD5407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230444-D49F-4463-9FB9-3D6FFDF7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3DED-3250-4659-A098-424C4D5E42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793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2ADFEAB7-08C3-447C-B73A-0011C6447C0F}"/>
              </a:ext>
            </a:extLst>
          </p:cNvPr>
          <p:cNvSpPr/>
          <p:nvPr/>
        </p:nvSpPr>
        <p:spPr>
          <a:xfrm>
            <a:off x="1447801" y="4102355"/>
            <a:ext cx="8743950" cy="838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CB4E04E8-5F37-4F2E-83A8-DF211CAD896F}"/>
              </a:ext>
            </a:extLst>
          </p:cNvPr>
          <p:cNvSpPr/>
          <p:nvPr/>
        </p:nvSpPr>
        <p:spPr>
          <a:xfrm>
            <a:off x="1447801" y="2798266"/>
            <a:ext cx="8743950" cy="838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FD4F32E0-98B8-4D96-A68F-54D2EF0C7FA9}"/>
              </a:ext>
            </a:extLst>
          </p:cNvPr>
          <p:cNvSpPr/>
          <p:nvPr/>
        </p:nvSpPr>
        <p:spPr>
          <a:xfrm>
            <a:off x="1447801" y="1494177"/>
            <a:ext cx="8743950" cy="838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3FDCB9DE-1B6B-4F49-807B-6ED9B5E28E21}"/>
              </a:ext>
            </a:extLst>
          </p:cNvPr>
          <p:cNvSpPr/>
          <p:nvPr/>
        </p:nvSpPr>
        <p:spPr>
          <a:xfrm>
            <a:off x="1447801" y="190500"/>
            <a:ext cx="87439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4D92F2A4-A46F-4C8C-B809-675A1AA342EC}"/>
              </a:ext>
            </a:extLst>
          </p:cNvPr>
          <p:cNvSpPr/>
          <p:nvPr/>
        </p:nvSpPr>
        <p:spPr>
          <a:xfrm>
            <a:off x="6010533" y="1680093"/>
            <a:ext cx="3009900" cy="5048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Project Management Team</a:t>
            </a:r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81E1D3A4-F755-4334-A572-0E5B069C7B9B}"/>
              </a:ext>
            </a:extLst>
          </p:cNvPr>
          <p:cNvSpPr/>
          <p:nvPr/>
        </p:nvSpPr>
        <p:spPr>
          <a:xfrm>
            <a:off x="6010534" y="364809"/>
            <a:ext cx="3009900" cy="504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Project </a:t>
            </a:r>
            <a:r>
              <a:rPr lang="nb-NO" dirty="0" err="1">
                <a:solidFill>
                  <a:schemeClr val="tx1"/>
                </a:solidFill>
              </a:rPr>
              <a:t>Advisory</a:t>
            </a:r>
            <a:r>
              <a:rPr lang="nb-NO" dirty="0">
                <a:solidFill>
                  <a:schemeClr val="tx1"/>
                </a:solidFill>
              </a:rPr>
              <a:t> Board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584A79A-AE23-40B8-A1A2-E224BD718D61}"/>
              </a:ext>
            </a:extLst>
          </p:cNvPr>
          <p:cNvSpPr/>
          <p:nvPr/>
        </p:nvSpPr>
        <p:spPr>
          <a:xfrm>
            <a:off x="2448184" y="364809"/>
            <a:ext cx="2333364" cy="50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Project </a:t>
            </a:r>
            <a:r>
              <a:rPr lang="nb-NO" dirty="0" err="1">
                <a:solidFill>
                  <a:schemeClr val="tx1"/>
                </a:solidFill>
              </a:rPr>
              <a:t>Guidance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0D434CE-E5E4-4221-9AB4-3CB1E4974941}"/>
              </a:ext>
            </a:extLst>
          </p:cNvPr>
          <p:cNvSpPr/>
          <p:nvPr/>
        </p:nvSpPr>
        <p:spPr>
          <a:xfrm>
            <a:off x="2448183" y="1680092"/>
            <a:ext cx="2333365" cy="50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C6526EA-1D28-4558-9DFB-2BEF555E1AE8}"/>
              </a:ext>
            </a:extLst>
          </p:cNvPr>
          <p:cNvSpPr/>
          <p:nvPr/>
        </p:nvSpPr>
        <p:spPr>
          <a:xfrm>
            <a:off x="2429391" y="2981354"/>
            <a:ext cx="2333365" cy="50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Work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Packages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ED04076-E998-4F1B-A016-0875974EC8B6}"/>
              </a:ext>
            </a:extLst>
          </p:cNvPr>
          <p:cNvSpPr/>
          <p:nvPr/>
        </p:nvSpPr>
        <p:spPr>
          <a:xfrm>
            <a:off x="2448183" y="4289106"/>
            <a:ext cx="2333365" cy="50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Project </a:t>
            </a:r>
            <a:r>
              <a:rPr lang="nb-NO" dirty="0" err="1">
                <a:solidFill>
                  <a:schemeClr val="tx1"/>
                </a:solidFill>
              </a:rPr>
              <a:t>Work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9BF6E42C-3141-476D-BD05-C23054FB4719}"/>
              </a:ext>
            </a:extLst>
          </p:cNvPr>
          <p:cNvSpPr/>
          <p:nvPr/>
        </p:nvSpPr>
        <p:spPr>
          <a:xfrm>
            <a:off x="5734826" y="2980522"/>
            <a:ext cx="752216" cy="5048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WP 2</a:t>
            </a:r>
          </a:p>
        </p:txBody>
      </p:sp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C5CB6012-FAFA-404B-85E0-E75AB86DF257}"/>
              </a:ext>
            </a:extLst>
          </p:cNvPr>
          <p:cNvSpPr/>
          <p:nvPr/>
        </p:nvSpPr>
        <p:spPr>
          <a:xfrm>
            <a:off x="6768159" y="2980522"/>
            <a:ext cx="752216" cy="5048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WP 3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E6EEA84D-8137-405D-9307-48834C7F17EF}"/>
              </a:ext>
            </a:extLst>
          </p:cNvPr>
          <p:cNvSpPr/>
          <p:nvPr/>
        </p:nvSpPr>
        <p:spPr>
          <a:xfrm>
            <a:off x="7801492" y="2980521"/>
            <a:ext cx="752216" cy="5048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WP 4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1CB9E4DD-4C25-4F9F-80BC-50A2C01ACC6F}"/>
              </a:ext>
            </a:extLst>
          </p:cNvPr>
          <p:cNvSpPr/>
          <p:nvPr/>
        </p:nvSpPr>
        <p:spPr>
          <a:xfrm>
            <a:off x="8834825" y="2980521"/>
            <a:ext cx="752216" cy="5048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WP 5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F270DAE8-9A4C-48C4-A2FB-815E3B951294}"/>
              </a:ext>
            </a:extLst>
          </p:cNvPr>
          <p:cNvSpPr/>
          <p:nvPr/>
        </p:nvSpPr>
        <p:spPr>
          <a:xfrm>
            <a:off x="6010534" y="4287439"/>
            <a:ext cx="300990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Core</a:t>
            </a:r>
            <a:r>
              <a:rPr lang="nb-NO" dirty="0">
                <a:solidFill>
                  <a:schemeClr val="tx1"/>
                </a:solidFill>
              </a:rPr>
              <a:t> Teams</a:t>
            </a:r>
          </a:p>
        </p:txBody>
      </p:sp>
      <p:sp>
        <p:nvSpPr>
          <p:cNvPr id="18" name="Pil: ned 17">
            <a:extLst>
              <a:ext uri="{FF2B5EF4-FFF2-40B4-BE49-F238E27FC236}">
                <a16:creationId xmlns:a16="http://schemas.microsoft.com/office/drawing/2014/main" id="{CB3600DE-5BA3-4024-8626-5E9E28258F6F}"/>
              </a:ext>
            </a:extLst>
          </p:cNvPr>
          <p:cNvSpPr/>
          <p:nvPr/>
        </p:nvSpPr>
        <p:spPr>
          <a:xfrm>
            <a:off x="5572642" y="1158773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Pil: ned 18">
            <a:extLst>
              <a:ext uri="{FF2B5EF4-FFF2-40B4-BE49-F238E27FC236}">
                <a16:creationId xmlns:a16="http://schemas.microsoft.com/office/drawing/2014/main" id="{5B1F9DE1-5F4F-46DD-83E3-18247CAB2EBE}"/>
              </a:ext>
            </a:extLst>
          </p:cNvPr>
          <p:cNvSpPr/>
          <p:nvPr/>
        </p:nvSpPr>
        <p:spPr>
          <a:xfrm rot="10800000">
            <a:off x="6201292" y="1158773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Pil: ned 20">
            <a:extLst>
              <a:ext uri="{FF2B5EF4-FFF2-40B4-BE49-F238E27FC236}">
                <a16:creationId xmlns:a16="http://schemas.microsoft.com/office/drawing/2014/main" id="{839099A5-94F7-4090-A016-BCCF328E8439}"/>
              </a:ext>
            </a:extLst>
          </p:cNvPr>
          <p:cNvSpPr/>
          <p:nvPr/>
        </p:nvSpPr>
        <p:spPr>
          <a:xfrm>
            <a:off x="5572642" y="2441686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Pil: ned 21">
            <a:extLst>
              <a:ext uri="{FF2B5EF4-FFF2-40B4-BE49-F238E27FC236}">
                <a16:creationId xmlns:a16="http://schemas.microsoft.com/office/drawing/2014/main" id="{113B32F5-E392-4285-B34D-E79FA1B7EE20}"/>
              </a:ext>
            </a:extLst>
          </p:cNvPr>
          <p:cNvSpPr/>
          <p:nvPr/>
        </p:nvSpPr>
        <p:spPr>
          <a:xfrm rot="10800000">
            <a:off x="6201292" y="2441686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Pil: ned 23">
            <a:extLst>
              <a:ext uri="{FF2B5EF4-FFF2-40B4-BE49-F238E27FC236}">
                <a16:creationId xmlns:a16="http://schemas.microsoft.com/office/drawing/2014/main" id="{A076AB0C-AA54-4A13-9A1E-213D7005227E}"/>
              </a:ext>
            </a:extLst>
          </p:cNvPr>
          <p:cNvSpPr/>
          <p:nvPr/>
        </p:nvSpPr>
        <p:spPr>
          <a:xfrm>
            <a:off x="5572642" y="3744361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Pil: ned 24">
            <a:extLst>
              <a:ext uri="{FF2B5EF4-FFF2-40B4-BE49-F238E27FC236}">
                <a16:creationId xmlns:a16="http://schemas.microsoft.com/office/drawing/2014/main" id="{31FE84CB-04D0-46B4-97E2-825F7E5EF264}"/>
              </a:ext>
            </a:extLst>
          </p:cNvPr>
          <p:cNvSpPr/>
          <p:nvPr/>
        </p:nvSpPr>
        <p:spPr>
          <a:xfrm rot="10800000">
            <a:off x="6201292" y="3744361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B330D4B1-CA24-4C29-B5E0-7DCC268D3CD8}"/>
              </a:ext>
            </a:extLst>
          </p:cNvPr>
          <p:cNvSpPr/>
          <p:nvPr/>
        </p:nvSpPr>
        <p:spPr>
          <a:xfrm>
            <a:off x="1447801" y="5406444"/>
            <a:ext cx="8743950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13ACF0B5-CB35-4073-B5D3-1C3FEA2D8B46}"/>
              </a:ext>
            </a:extLst>
          </p:cNvPr>
          <p:cNvSpPr/>
          <p:nvPr/>
        </p:nvSpPr>
        <p:spPr>
          <a:xfrm>
            <a:off x="1847850" y="5573131"/>
            <a:ext cx="8077199" cy="5048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Partners: Forth Cox, NMU, SU, TUT, UNIVEN, Aalto, INN, HAMK</a:t>
            </a:r>
          </a:p>
        </p:txBody>
      </p:sp>
      <p:sp>
        <p:nvSpPr>
          <p:cNvPr id="28" name="Pil: ned 27">
            <a:extLst>
              <a:ext uri="{FF2B5EF4-FFF2-40B4-BE49-F238E27FC236}">
                <a16:creationId xmlns:a16="http://schemas.microsoft.com/office/drawing/2014/main" id="{A46D35B7-DCA8-44AA-B6BA-F764FAE0E948}"/>
              </a:ext>
            </a:extLst>
          </p:cNvPr>
          <p:cNvSpPr/>
          <p:nvPr/>
        </p:nvSpPr>
        <p:spPr>
          <a:xfrm>
            <a:off x="5572642" y="5057649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Pil: ned 28">
            <a:extLst>
              <a:ext uri="{FF2B5EF4-FFF2-40B4-BE49-F238E27FC236}">
                <a16:creationId xmlns:a16="http://schemas.microsoft.com/office/drawing/2014/main" id="{366C9778-DBCA-44A7-860C-35368F779922}"/>
              </a:ext>
            </a:extLst>
          </p:cNvPr>
          <p:cNvSpPr/>
          <p:nvPr/>
        </p:nvSpPr>
        <p:spPr>
          <a:xfrm rot="10800000">
            <a:off x="6201292" y="5057649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B3E2B267-211C-4780-891E-9AA64B4F9C8C}"/>
              </a:ext>
            </a:extLst>
          </p:cNvPr>
          <p:cNvSpPr/>
          <p:nvPr/>
        </p:nvSpPr>
        <p:spPr>
          <a:xfrm>
            <a:off x="10954136" y="186744"/>
            <a:ext cx="790574" cy="6057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Project </a:t>
            </a:r>
            <a:r>
              <a:rPr lang="nb-NO" dirty="0" err="1">
                <a:solidFill>
                  <a:schemeClr val="tx1"/>
                </a:solidFill>
              </a:rPr>
              <a:t>Results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3" name="Pil: ned 32">
            <a:extLst>
              <a:ext uri="{FF2B5EF4-FFF2-40B4-BE49-F238E27FC236}">
                <a16:creationId xmlns:a16="http://schemas.microsoft.com/office/drawing/2014/main" id="{F0E2E119-BEAB-4259-A485-94C12EF1FEA0}"/>
              </a:ext>
            </a:extLst>
          </p:cNvPr>
          <p:cNvSpPr/>
          <p:nvPr/>
        </p:nvSpPr>
        <p:spPr>
          <a:xfrm rot="16200000">
            <a:off x="10482456" y="994324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Pil: ned 33">
            <a:extLst>
              <a:ext uri="{FF2B5EF4-FFF2-40B4-BE49-F238E27FC236}">
                <a16:creationId xmlns:a16="http://schemas.microsoft.com/office/drawing/2014/main" id="{94646F34-9DD7-4C58-9EC0-4BFF5C9A792C}"/>
              </a:ext>
            </a:extLst>
          </p:cNvPr>
          <p:cNvSpPr/>
          <p:nvPr/>
        </p:nvSpPr>
        <p:spPr>
          <a:xfrm rot="5400000">
            <a:off x="10443927" y="1291499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Pil: ned 34">
            <a:extLst>
              <a:ext uri="{FF2B5EF4-FFF2-40B4-BE49-F238E27FC236}">
                <a16:creationId xmlns:a16="http://schemas.microsoft.com/office/drawing/2014/main" id="{717A8D42-AD10-44F9-870D-CAD00FCEB2C8}"/>
              </a:ext>
            </a:extLst>
          </p:cNvPr>
          <p:cNvSpPr/>
          <p:nvPr/>
        </p:nvSpPr>
        <p:spPr>
          <a:xfrm rot="16200000">
            <a:off x="10443498" y="2290140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Pil: ned 35">
            <a:extLst>
              <a:ext uri="{FF2B5EF4-FFF2-40B4-BE49-F238E27FC236}">
                <a16:creationId xmlns:a16="http://schemas.microsoft.com/office/drawing/2014/main" id="{DD41BEDF-DA4A-4859-9DC3-F6F1A5D7008F}"/>
              </a:ext>
            </a:extLst>
          </p:cNvPr>
          <p:cNvSpPr/>
          <p:nvPr/>
        </p:nvSpPr>
        <p:spPr>
          <a:xfrm rot="5400000">
            <a:off x="10404969" y="2587315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Pil: ned 36">
            <a:extLst>
              <a:ext uri="{FF2B5EF4-FFF2-40B4-BE49-F238E27FC236}">
                <a16:creationId xmlns:a16="http://schemas.microsoft.com/office/drawing/2014/main" id="{4357839E-DD30-4D57-8BB8-E981479DE734}"/>
              </a:ext>
            </a:extLst>
          </p:cNvPr>
          <p:cNvSpPr/>
          <p:nvPr/>
        </p:nvSpPr>
        <p:spPr>
          <a:xfrm rot="16200000">
            <a:off x="10443498" y="3609737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Pil: ned 37">
            <a:extLst>
              <a:ext uri="{FF2B5EF4-FFF2-40B4-BE49-F238E27FC236}">
                <a16:creationId xmlns:a16="http://schemas.microsoft.com/office/drawing/2014/main" id="{D8A8F892-3EB9-4D96-B2E7-E498C5DDFCA7}"/>
              </a:ext>
            </a:extLst>
          </p:cNvPr>
          <p:cNvSpPr/>
          <p:nvPr/>
        </p:nvSpPr>
        <p:spPr>
          <a:xfrm rot="5400000">
            <a:off x="10404969" y="3906912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Pil: ned 38">
            <a:extLst>
              <a:ext uri="{FF2B5EF4-FFF2-40B4-BE49-F238E27FC236}">
                <a16:creationId xmlns:a16="http://schemas.microsoft.com/office/drawing/2014/main" id="{C846E3F1-2E9E-4D9A-AAC4-BAA644626604}"/>
              </a:ext>
            </a:extLst>
          </p:cNvPr>
          <p:cNvSpPr/>
          <p:nvPr/>
        </p:nvSpPr>
        <p:spPr>
          <a:xfrm rot="16200000">
            <a:off x="10426785" y="4929334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Pil: ned 39">
            <a:extLst>
              <a:ext uri="{FF2B5EF4-FFF2-40B4-BE49-F238E27FC236}">
                <a16:creationId xmlns:a16="http://schemas.microsoft.com/office/drawing/2014/main" id="{664B1135-333E-48E8-ADC5-FB6B0ADBB1CF}"/>
              </a:ext>
            </a:extLst>
          </p:cNvPr>
          <p:cNvSpPr/>
          <p:nvPr/>
        </p:nvSpPr>
        <p:spPr>
          <a:xfrm rot="5400000">
            <a:off x="10388256" y="5226509"/>
            <a:ext cx="180977" cy="2654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86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2</cp:revision>
  <dcterms:created xsi:type="dcterms:W3CDTF">2021-06-05T19:09:09Z</dcterms:created>
  <dcterms:modified xsi:type="dcterms:W3CDTF">2021-06-05T19:27:25Z</dcterms:modified>
</cp:coreProperties>
</file>