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9"/>
  </p:notesMasterIdLst>
  <p:sldIdLst>
    <p:sldId id="257" r:id="rId2"/>
    <p:sldId id="480" r:id="rId3"/>
    <p:sldId id="510" r:id="rId4"/>
    <p:sldId id="509" r:id="rId5"/>
    <p:sldId id="511" r:id="rId6"/>
    <p:sldId id="512" r:id="rId7"/>
    <p:sldId id="513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 userDrawn="1">
          <p15:clr>
            <a:srgbClr val="A4A3A4"/>
          </p15:clr>
        </p15:guide>
        <p15:guide id="3" pos="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7007AA-3B9D-7268-7748-99E8D6C0EA41}" name="Kirtesh Patel" initials="KP" userId="270b04a813ef8488" providerId="Windows Live"/>
  <p188:author id="{358618BC-33D6-1BDA-F2E8-ACDB19BA7A10}" name="Anany Agarwal" initials="AA" userId="c0c6070c9fefc0b0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8" clrIdx="0"/>
  <p:cmAuthor id="2" name="Reusswig, Soryna" initials="RS" lastIdx="5" clrIdx="1"/>
  <p:cmAuthor id="3" name="Xiang Li" initials="XL" lastIdx="21" clrIdx="2">
    <p:extLst>
      <p:ext uri="{19B8F6BF-5375-455C-9EA6-DF929625EA0E}">
        <p15:presenceInfo xmlns:p15="http://schemas.microsoft.com/office/powerpoint/2012/main" userId="f5606ad13fc3fd6b" providerId="Windows Live"/>
      </p:ext>
    </p:extLst>
  </p:cmAuthor>
  <p:cmAuthor id="4" name="Rhushikesh Bhosale" initials="RB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BE5D6"/>
    <a:srgbClr val="969696"/>
    <a:srgbClr val="A40101"/>
    <a:srgbClr val="F2F2F2"/>
    <a:srgbClr val="548235"/>
    <a:srgbClr val="385723"/>
    <a:srgbClr val="203864"/>
    <a:srgbClr val="FFFFFF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B646B-CB0D-49E9-86D7-BD2B90224E59}" v="32" dt="2023-09-20T17:02:10.974"/>
    <p1510:client id="{1EA9C79E-761D-B6BD-6382-28936B336B71}" v="148" dt="2023-09-20T17:05:09.092"/>
    <p1510:client id="{5719E0A7-3C36-152E-017A-1716754DC9B4}" v="3370" dt="2023-09-20T18:09:22.830"/>
    <p1510:client id="{81C9471D-0C86-4657-9C06-4AB23EF5666B}" v="396" dt="2023-09-20T18:01:10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94"/>
        <p:guide pos="272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esh Bhalla" userId="S::neelesh.bhalla@fs-students.de::558a0c73-a88c-4419-bf5f-34faa784fc1b" providerId="AD" clId="Web-{5719E0A7-3C36-152E-017A-1716754DC9B4}"/>
    <pc:docChg chg="addSld delSld modSld">
      <pc:chgData name="Neelesh Bhalla" userId="S::neelesh.bhalla@fs-students.de::558a0c73-a88c-4419-bf5f-34faa784fc1b" providerId="AD" clId="Web-{5719E0A7-3C36-152E-017A-1716754DC9B4}" dt="2023-09-20T18:09:22.830" v="1822" actId="1076"/>
      <pc:docMkLst>
        <pc:docMk/>
      </pc:docMkLst>
      <pc:sldChg chg="modSp">
        <pc:chgData name="Neelesh Bhalla" userId="S::neelesh.bhalla@fs-students.de::558a0c73-a88c-4419-bf5f-34faa784fc1b" providerId="AD" clId="Web-{5719E0A7-3C36-152E-017A-1716754DC9B4}" dt="2023-09-20T17:32:26.177" v="1125" actId="20577"/>
        <pc:sldMkLst>
          <pc:docMk/>
          <pc:sldMk cId="1063543620" sldId="480"/>
        </pc:sldMkLst>
        <pc:spChg chg="mod">
          <ac:chgData name="Neelesh Bhalla" userId="S::neelesh.bhalla@fs-students.de::558a0c73-a88c-4419-bf5f-34faa784fc1b" providerId="AD" clId="Web-{5719E0A7-3C36-152E-017A-1716754DC9B4}" dt="2023-09-20T17:32:26.177" v="1125" actId="20577"/>
          <ac:spMkLst>
            <pc:docMk/>
            <pc:sldMk cId="1063543620" sldId="480"/>
            <ac:spMk id="3" creationId="{0EE76EFD-2ACA-58BF-563C-F1CCAE52DCCC}"/>
          </ac:spMkLst>
        </pc:spChg>
        <pc:spChg chg="mod">
          <ac:chgData name="Neelesh Bhalla" userId="S::neelesh.bhalla@fs-students.de::558a0c73-a88c-4419-bf5f-34faa784fc1b" providerId="AD" clId="Web-{5719E0A7-3C36-152E-017A-1716754DC9B4}" dt="2023-09-20T17:09:22.617" v="70" actId="20577"/>
          <ac:spMkLst>
            <pc:docMk/>
            <pc:sldMk cId="1063543620" sldId="480"/>
            <ac:spMk id="18" creationId="{298301B1-B19C-AA63-77BE-17E32DFCEB78}"/>
          </ac:spMkLst>
        </pc:spChg>
        <pc:picChg chg="mod">
          <ac:chgData name="Neelesh Bhalla" userId="S::neelesh.bhalla@fs-students.de::558a0c73-a88c-4419-bf5f-34faa784fc1b" providerId="AD" clId="Web-{5719E0A7-3C36-152E-017A-1716754DC9B4}" dt="2023-09-20T17:09:36.337" v="73" actId="1076"/>
          <ac:picMkLst>
            <pc:docMk/>
            <pc:sldMk cId="1063543620" sldId="480"/>
            <ac:picMk id="1026" creationId="{F7A0EEFD-890B-1FEA-5F4B-A7C5D5438628}"/>
          </ac:picMkLst>
        </pc:picChg>
      </pc:sldChg>
      <pc:sldChg chg="modSp">
        <pc:chgData name="Neelesh Bhalla" userId="S::neelesh.bhalla@fs-students.de::558a0c73-a88c-4419-bf5f-34faa784fc1b" providerId="AD" clId="Web-{5719E0A7-3C36-152E-017A-1716754DC9B4}" dt="2023-09-20T18:07:57.390" v="1801" actId="20577"/>
        <pc:sldMkLst>
          <pc:docMk/>
          <pc:sldMk cId="1059699038" sldId="509"/>
        </pc:sldMkLst>
        <pc:spChg chg="mod">
          <ac:chgData name="Neelesh Bhalla" userId="S::neelesh.bhalla@fs-students.de::558a0c73-a88c-4419-bf5f-34faa784fc1b" providerId="AD" clId="Web-{5719E0A7-3C36-152E-017A-1716754DC9B4}" dt="2023-09-20T18:07:57.390" v="1801" actId="20577"/>
          <ac:spMkLst>
            <pc:docMk/>
            <pc:sldMk cId="1059699038" sldId="509"/>
            <ac:spMk id="3" creationId="{64704346-6E81-2F67-C040-C6C06DFB8A62}"/>
          </ac:spMkLst>
        </pc:spChg>
        <pc:picChg chg="mod">
          <ac:chgData name="Neelesh Bhalla" userId="S::neelesh.bhalla@fs-students.de::558a0c73-a88c-4419-bf5f-34faa784fc1b" providerId="AD" clId="Web-{5719E0A7-3C36-152E-017A-1716754DC9B4}" dt="2023-09-20T17:29:47.078" v="1083" actId="1076"/>
          <ac:picMkLst>
            <pc:docMk/>
            <pc:sldMk cId="1059699038" sldId="509"/>
            <ac:picMk id="2050" creationId="{3909DFC4-2131-DD27-1745-2A4045188304}"/>
          </ac:picMkLst>
        </pc:picChg>
      </pc:sldChg>
      <pc:sldChg chg="addSp delSp modSp">
        <pc:chgData name="Neelesh Bhalla" userId="S::neelesh.bhalla@fs-students.de::558a0c73-a88c-4419-bf5f-34faa784fc1b" providerId="AD" clId="Web-{5719E0A7-3C36-152E-017A-1716754DC9B4}" dt="2023-09-20T18:06:50.154" v="1773" actId="20577"/>
        <pc:sldMkLst>
          <pc:docMk/>
          <pc:sldMk cId="2424671467" sldId="510"/>
        </pc:sldMkLst>
        <pc:spChg chg="add mod">
          <ac:chgData name="Neelesh Bhalla" userId="S::neelesh.bhalla@fs-students.de::558a0c73-a88c-4419-bf5f-34faa784fc1b" providerId="AD" clId="Web-{5719E0A7-3C36-152E-017A-1716754DC9B4}" dt="2023-09-20T18:06:50.154" v="1773" actId="20577"/>
          <ac:spMkLst>
            <pc:docMk/>
            <pc:sldMk cId="2424671467" sldId="510"/>
            <ac:spMk id="3" creationId="{DC280CE1-D928-2844-58EB-B4F2FFEC18CF}"/>
          </ac:spMkLst>
        </pc:spChg>
        <pc:spChg chg="add del mod">
          <ac:chgData name="Neelesh Bhalla" userId="S::neelesh.bhalla@fs-students.de::558a0c73-a88c-4419-bf5f-34faa784fc1b" providerId="AD" clId="Web-{5719E0A7-3C36-152E-017A-1716754DC9B4}" dt="2023-09-20T17:10:48.026" v="85"/>
          <ac:spMkLst>
            <pc:docMk/>
            <pc:sldMk cId="2424671467" sldId="510"/>
            <ac:spMk id="4" creationId="{65DC269A-A21A-9A7A-7C18-92110809AFDF}"/>
          </ac:spMkLst>
        </pc:spChg>
        <pc:picChg chg="mod">
          <ac:chgData name="Neelesh Bhalla" userId="S::neelesh.bhalla@fs-students.de::558a0c73-a88c-4419-bf5f-34faa784fc1b" providerId="AD" clId="Web-{5719E0A7-3C36-152E-017A-1716754DC9B4}" dt="2023-09-20T17:10:02.025" v="76" actId="1076"/>
          <ac:picMkLst>
            <pc:docMk/>
            <pc:sldMk cId="2424671467" sldId="510"/>
            <ac:picMk id="4098" creationId="{3AE8BE49-9622-6BF6-A8B6-41C7E8E304CA}"/>
          </ac:picMkLst>
        </pc:picChg>
      </pc:sldChg>
      <pc:sldChg chg="modSp">
        <pc:chgData name="Neelesh Bhalla" userId="S::neelesh.bhalla@fs-students.de::558a0c73-a88c-4419-bf5f-34faa784fc1b" providerId="AD" clId="Web-{5719E0A7-3C36-152E-017A-1716754DC9B4}" dt="2023-09-20T18:08:15.265" v="1804" actId="1076"/>
        <pc:sldMkLst>
          <pc:docMk/>
          <pc:sldMk cId="1460352735" sldId="511"/>
        </pc:sldMkLst>
        <pc:spChg chg="mod">
          <ac:chgData name="Neelesh Bhalla" userId="S::neelesh.bhalla@fs-students.de::558a0c73-a88c-4419-bf5f-34faa784fc1b" providerId="AD" clId="Web-{5719E0A7-3C36-152E-017A-1716754DC9B4}" dt="2023-09-20T17:31:14.487" v="1100" actId="20577"/>
          <ac:spMkLst>
            <pc:docMk/>
            <pc:sldMk cId="1460352735" sldId="511"/>
            <ac:spMk id="18" creationId="{298301B1-B19C-AA63-77BE-17E32DFCEB78}"/>
          </ac:spMkLst>
        </pc:spChg>
        <pc:picChg chg="mod">
          <ac:chgData name="Neelesh Bhalla" userId="S::neelesh.bhalla@fs-students.de::558a0c73-a88c-4419-bf5f-34faa784fc1b" providerId="AD" clId="Web-{5719E0A7-3C36-152E-017A-1716754DC9B4}" dt="2023-09-20T18:08:15.218" v="1802" actId="1076"/>
          <ac:picMkLst>
            <pc:docMk/>
            <pc:sldMk cId="1460352735" sldId="511"/>
            <ac:picMk id="3080" creationId="{07B25725-E47E-2BCB-135A-E369E1A68B20}"/>
          </ac:picMkLst>
        </pc:picChg>
        <pc:picChg chg="mod">
          <ac:chgData name="Neelesh Bhalla" userId="S::neelesh.bhalla@fs-students.de::558a0c73-a88c-4419-bf5f-34faa784fc1b" providerId="AD" clId="Web-{5719E0A7-3C36-152E-017A-1716754DC9B4}" dt="2023-09-20T18:08:15.250" v="1803" actId="1076"/>
          <ac:picMkLst>
            <pc:docMk/>
            <pc:sldMk cId="1460352735" sldId="511"/>
            <ac:picMk id="3082" creationId="{C85CACE3-E0F0-CC85-D6F0-134F14AD8702}"/>
          </ac:picMkLst>
        </pc:picChg>
        <pc:picChg chg="mod">
          <ac:chgData name="Neelesh Bhalla" userId="S::neelesh.bhalla@fs-students.de::558a0c73-a88c-4419-bf5f-34faa784fc1b" providerId="AD" clId="Web-{5719E0A7-3C36-152E-017A-1716754DC9B4}" dt="2023-09-20T18:08:15.265" v="1804" actId="1076"/>
          <ac:picMkLst>
            <pc:docMk/>
            <pc:sldMk cId="1460352735" sldId="511"/>
            <ac:picMk id="3084" creationId="{F9CF28EC-E17D-7FFF-6B1F-9C9425009C31}"/>
          </ac:picMkLst>
        </pc:picChg>
      </pc:sldChg>
      <pc:sldChg chg="modSp">
        <pc:chgData name="Neelesh Bhalla" userId="S::neelesh.bhalla@fs-students.de::558a0c73-a88c-4419-bf5f-34faa784fc1b" providerId="AD" clId="Web-{5719E0A7-3C36-152E-017A-1716754DC9B4}" dt="2023-09-20T18:09:22.830" v="1822" actId="1076"/>
        <pc:sldMkLst>
          <pc:docMk/>
          <pc:sldMk cId="273555794" sldId="512"/>
        </pc:sldMkLst>
        <pc:spChg chg="mod">
          <ac:chgData name="Neelesh Bhalla" userId="S::neelesh.bhalla@fs-students.de::558a0c73-a88c-4419-bf5f-34faa784fc1b" providerId="AD" clId="Web-{5719E0A7-3C36-152E-017A-1716754DC9B4}" dt="2023-09-20T17:31:17.925" v="1102" actId="20577"/>
          <ac:spMkLst>
            <pc:docMk/>
            <pc:sldMk cId="273555794" sldId="512"/>
            <ac:spMk id="18" creationId="{298301B1-B19C-AA63-77BE-17E32DFCEB78}"/>
          </ac:spMkLst>
        </pc:spChg>
        <pc:picChg chg="mod">
          <ac:chgData name="Neelesh Bhalla" userId="S::neelesh.bhalla@fs-students.de::558a0c73-a88c-4419-bf5f-34faa784fc1b" providerId="AD" clId="Web-{5719E0A7-3C36-152E-017A-1716754DC9B4}" dt="2023-09-20T18:09:22.783" v="1820" actId="1076"/>
          <ac:picMkLst>
            <pc:docMk/>
            <pc:sldMk cId="273555794" sldId="512"/>
            <ac:picMk id="5132" creationId="{CAE2B505-A17B-05E4-C402-52EE7517BC01}"/>
          </ac:picMkLst>
        </pc:picChg>
        <pc:picChg chg="mod">
          <ac:chgData name="Neelesh Bhalla" userId="S::neelesh.bhalla@fs-students.de::558a0c73-a88c-4419-bf5f-34faa784fc1b" providerId="AD" clId="Web-{5719E0A7-3C36-152E-017A-1716754DC9B4}" dt="2023-09-20T18:09:22.814" v="1821" actId="1076"/>
          <ac:picMkLst>
            <pc:docMk/>
            <pc:sldMk cId="273555794" sldId="512"/>
            <ac:picMk id="5134" creationId="{CAE66762-9964-CC3C-3B6D-A6FB11B5EFB0}"/>
          </ac:picMkLst>
        </pc:picChg>
        <pc:picChg chg="mod">
          <ac:chgData name="Neelesh Bhalla" userId="S::neelesh.bhalla@fs-students.de::558a0c73-a88c-4419-bf5f-34faa784fc1b" providerId="AD" clId="Web-{5719E0A7-3C36-152E-017A-1716754DC9B4}" dt="2023-09-20T18:09:22.830" v="1822" actId="1076"/>
          <ac:picMkLst>
            <pc:docMk/>
            <pc:sldMk cId="273555794" sldId="512"/>
            <ac:picMk id="5136" creationId="{2BD4EE54-42C8-6E26-1155-A510BF94590C}"/>
          </ac:picMkLst>
        </pc:picChg>
      </pc:sldChg>
      <pc:sldChg chg="new del">
        <pc:chgData name="Neelesh Bhalla" userId="S::neelesh.bhalla@fs-students.de::558a0c73-a88c-4419-bf5f-34faa784fc1b" providerId="AD" clId="Web-{5719E0A7-3C36-152E-017A-1716754DC9B4}" dt="2023-09-20T17:31:33.941" v="1104"/>
        <pc:sldMkLst>
          <pc:docMk/>
          <pc:sldMk cId="422347147" sldId="513"/>
        </pc:sldMkLst>
      </pc:sldChg>
      <pc:sldChg chg="addSp modSp new">
        <pc:chgData name="Neelesh Bhalla" userId="S::neelesh.bhalla@fs-students.de::558a0c73-a88c-4419-bf5f-34faa784fc1b" providerId="AD" clId="Web-{5719E0A7-3C36-152E-017A-1716754DC9B4}" dt="2023-09-20T18:06:09.917" v="1768" actId="20577"/>
        <pc:sldMkLst>
          <pc:docMk/>
          <pc:sldMk cId="2246402216" sldId="513"/>
        </pc:sldMkLst>
        <pc:spChg chg="add mod">
          <ac:chgData name="Neelesh Bhalla" userId="S::neelesh.bhalla@fs-students.de::558a0c73-a88c-4419-bf5f-34faa784fc1b" providerId="AD" clId="Web-{5719E0A7-3C36-152E-017A-1716754DC9B4}" dt="2023-09-20T18:06:09.917" v="1768" actId="20577"/>
          <ac:spMkLst>
            <pc:docMk/>
            <pc:sldMk cId="2246402216" sldId="513"/>
            <ac:spMk id="3" creationId="{1249886A-FF37-0DDC-263C-0952B6EE22BF}"/>
          </ac:spMkLst>
        </pc:spChg>
        <pc:picChg chg="mod">
          <ac:chgData name="Neelesh Bhalla" userId="S::neelesh.bhalla@fs-students.de::558a0c73-a88c-4419-bf5f-34faa784fc1b" providerId="AD" clId="Web-{5719E0A7-3C36-152E-017A-1716754DC9B4}" dt="2023-09-20T18:04:00.148" v="1634" actId="1076"/>
          <ac:picMkLst>
            <pc:docMk/>
            <pc:sldMk cId="2246402216" sldId="513"/>
            <ac:picMk id="5" creationId="{C22716A0-DF15-D2CD-9293-4E38492C5DA7}"/>
          </ac:picMkLst>
        </pc:picChg>
      </pc:sldChg>
    </pc:docChg>
  </pc:docChgLst>
  <pc:docChgLst>
    <pc:chgData name="Kirtesh Pushpakbhai Patel" userId="827b0188-014d-49bb-a8b9-04926e37603d" providerId="ADAL" clId="{81C9471D-0C86-4657-9C06-4AB23EF5666B}"/>
    <pc:docChg chg="custSel addSld delSld modSld sldOrd delSection modSection">
      <pc:chgData name="Kirtesh Pushpakbhai Patel" userId="827b0188-014d-49bb-a8b9-04926e37603d" providerId="ADAL" clId="{81C9471D-0C86-4657-9C06-4AB23EF5666B}" dt="2023-09-20T18:01:10.845" v="440" actId="1076"/>
      <pc:docMkLst>
        <pc:docMk/>
      </pc:docMkLst>
      <pc:sldChg chg="modSp mod">
        <pc:chgData name="Kirtesh Pushpakbhai Patel" userId="827b0188-014d-49bb-a8b9-04926e37603d" providerId="ADAL" clId="{81C9471D-0C86-4657-9C06-4AB23EF5666B}" dt="2023-09-20T17:02:39.952" v="156" actId="20577"/>
        <pc:sldMkLst>
          <pc:docMk/>
          <pc:sldMk cId="1633214458" sldId="257"/>
        </pc:sldMkLst>
        <pc:spChg chg="mod">
          <ac:chgData name="Kirtesh Pushpakbhai Patel" userId="827b0188-014d-49bb-a8b9-04926e37603d" providerId="ADAL" clId="{81C9471D-0C86-4657-9C06-4AB23EF5666B}" dt="2023-09-20T17:02:39.952" v="156" actId="20577"/>
          <ac:spMkLst>
            <pc:docMk/>
            <pc:sldMk cId="1633214458" sldId="257"/>
            <ac:spMk id="4" creationId="{D83BA101-E9AD-9604-047F-792895B3290D}"/>
          </ac:spMkLst>
        </pc:spChg>
      </pc:sldChg>
      <pc:sldChg chg="del">
        <pc:chgData name="Kirtesh Pushpakbhai Patel" userId="827b0188-014d-49bb-a8b9-04926e37603d" providerId="ADAL" clId="{81C9471D-0C86-4657-9C06-4AB23EF5666B}" dt="2023-09-20T16:45:03.147" v="1" actId="47"/>
        <pc:sldMkLst>
          <pc:docMk/>
          <pc:sldMk cId="1470594058" sldId="294"/>
        </pc:sldMkLst>
      </pc:sldChg>
      <pc:sldChg chg="del">
        <pc:chgData name="Kirtesh Pushpakbhai Patel" userId="827b0188-014d-49bb-a8b9-04926e37603d" providerId="ADAL" clId="{81C9471D-0C86-4657-9C06-4AB23EF5666B}" dt="2023-09-20T16:45:54.379" v="46" actId="47"/>
        <pc:sldMkLst>
          <pc:docMk/>
          <pc:sldMk cId="2022189127" sldId="347"/>
        </pc:sldMkLst>
      </pc:sldChg>
      <pc:sldChg chg="del">
        <pc:chgData name="Kirtesh Pushpakbhai Patel" userId="827b0188-014d-49bb-a8b9-04926e37603d" providerId="ADAL" clId="{81C9471D-0C86-4657-9C06-4AB23EF5666B}" dt="2023-09-20T16:45:53.895" v="44" actId="47"/>
        <pc:sldMkLst>
          <pc:docMk/>
          <pc:sldMk cId="669064336" sldId="410"/>
        </pc:sldMkLst>
      </pc:sldChg>
      <pc:sldChg chg="del">
        <pc:chgData name="Kirtesh Pushpakbhai Patel" userId="827b0188-014d-49bb-a8b9-04926e37603d" providerId="ADAL" clId="{81C9471D-0C86-4657-9C06-4AB23EF5666B}" dt="2023-09-20T16:45:46.159" v="17" actId="47"/>
        <pc:sldMkLst>
          <pc:docMk/>
          <pc:sldMk cId="1721827893" sldId="449"/>
        </pc:sldMkLst>
      </pc:sldChg>
      <pc:sldChg chg="del">
        <pc:chgData name="Kirtesh Pushpakbhai Patel" userId="827b0188-014d-49bb-a8b9-04926e37603d" providerId="ADAL" clId="{81C9471D-0C86-4657-9C06-4AB23EF5666B}" dt="2023-09-20T16:45:47.402" v="23" actId="47"/>
        <pc:sldMkLst>
          <pc:docMk/>
          <pc:sldMk cId="1190353087" sldId="450"/>
        </pc:sldMkLst>
      </pc:sldChg>
      <pc:sldChg chg="del">
        <pc:chgData name="Kirtesh Pushpakbhai Patel" userId="827b0188-014d-49bb-a8b9-04926e37603d" providerId="ADAL" clId="{81C9471D-0C86-4657-9C06-4AB23EF5666B}" dt="2023-09-20T16:45:46.997" v="21" actId="47"/>
        <pc:sldMkLst>
          <pc:docMk/>
          <pc:sldMk cId="4261358115" sldId="462"/>
        </pc:sldMkLst>
      </pc:sldChg>
      <pc:sldChg chg="del">
        <pc:chgData name="Kirtesh Pushpakbhai Patel" userId="827b0188-014d-49bb-a8b9-04926e37603d" providerId="ADAL" clId="{81C9471D-0C86-4657-9C06-4AB23EF5666B}" dt="2023-09-20T16:45:44.562" v="13" actId="47"/>
        <pc:sldMkLst>
          <pc:docMk/>
          <pc:sldMk cId="3895102537" sldId="463"/>
        </pc:sldMkLst>
      </pc:sldChg>
      <pc:sldChg chg="del">
        <pc:chgData name="Kirtesh Pushpakbhai Patel" userId="827b0188-014d-49bb-a8b9-04926e37603d" providerId="ADAL" clId="{81C9471D-0C86-4657-9C06-4AB23EF5666B}" dt="2023-09-20T16:45:47.599" v="24" actId="47"/>
        <pc:sldMkLst>
          <pc:docMk/>
          <pc:sldMk cId="1498504451" sldId="465"/>
        </pc:sldMkLst>
      </pc:sldChg>
      <pc:sldChg chg="del">
        <pc:chgData name="Kirtesh Pushpakbhai Patel" userId="827b0188-014d-49bb-a8b9-04926e37603d" providerId="ADAL" clId="{81C9471D-0C86-4657-9C06-4AB23EF5666B}" dt="2023-09-20T16:45:47.810" v="25" actId="47"/>
        <pc:sldMkLst>
          <pc:docMk/>
          <pc:sldMk cId="2706740734" sldId="466"/>
        </pc:sldMkLst>
      </pc:sldChg>
      <pc:sldChg chg="del">
        <pc:chgData name="Kirtesh Pushpakbhai Patel" userId="827b0188-014d-49bb-a8b9-04926e37603d" providerId="ADAL" clId="{81C9471D-0C86-4657-9C06-4AB23EF5666B}" dt="2023-09-20T16:45:47.203" v="22" actId="47"/>
        <pc:sldMkLst>
          <pc:docMk/>
          <pc:sldMk cId="1917993598" sldId="467"/>
        </pc:sldMkLst>
      </pc:sldChg>
      <pc:sldChg chg="del">
        <pc:chgData name="Kirtesh Pushpakbhai Patel" userId="827b0188-014d-49bb-a8b9-04926e37603d" providerId="ADAL" clId="{81C9471D-0C86-4657-9C06-4AB23EF5666B}" dt="2023-09-20T16:45:46.348" v="18" actId="47"/>
        <pc:sldMkLst>
          <pc:docMk/>
          <pc:sldMk cId="2164103808" sldId="468"/>
        </pc:sldMkLst>
      </pc:sldChg>
      <pc:sldChg chg="del">
        <pc:chgData name="Kirtesh Pushpakbhai Patel" userId="827b0188-014d-49bb-a8b9-04926e37603d" providerId="ADAL" clId="{81C9471D-0C86-4657-9C06-4AB23EF5666B}" dt="2023-09-20T16:45:46.776" v="20" actId="47"/>
        <pc:sldMkLst>
          <pc:docMk/>
          <pc:sldMk cId="1345251810" sldId="472"/>
        </pc:sldMkLst>
      </pc:sldChg>
      <pc:sldChg chg="del">
        <pc:chgData name="Kirtesh Pushpakbhai Patel" userId="827b0188-014d-49bb-a8b9-04926e37603d" providerId="ADAL" clId="{81C9471D-0C86-4657-9C06-4AB23EF5666B}" dt="2023-09-20T16:45:47.999" v="26" actId="47"/>
        <pc:sldMkLst>
          <pc:docMk/>
          <pc:sldMk cId="186187877" sldId="473"/>
        </pc:sldMkLst>
      </pc:sldChg>
      <pc:sldChg chg="del">
        <pc:chgData name="Kirtesh Pushpakbhai Patel" userId="827b0188-014d-49bb-a8b9-04926e37603d" providerId="ADAL" clId="{81C9471D-0C86-4657-9C06-4AB23EF5666B}" dt="2023-09-20T16:45:54.105" v="45" actId="47"/>
        <pc:sldMkLst>
          <pc:docMk/>
          <pc:sldMk cId="1134968287" sldId="476"/>
        </pc:sldMkLst>
      </pc:sldChg>
      <pc:sldChg chg="del">
        <pc:chgData name="Kirtesh Pushpakbhai Patel" userId="827b0188-014d-49bb-a8b9-04926e37603d" providerId="ADAL" clId="{81C9471D-0C86-4657-9C06-4AB23EF5666B}" dt="2023-09-20T16:45:45.689" v="15" actId="47"/>
        <pc:sldMkLst>
          <pc:docMk/>
          <pc:sldMk cId="4088113293" sldId="477"/>
        </pc:sldMkLst>
      </pc:sldChg>
      <pc:sldChg chg="del">
        <pc:chgData name="Kirtesh Pushpakbhai Patel" userId="827b0188-014d-49bb-a8b9-04926e37603d" providerId="ADAL" clId="{81C9471D-0C86-4657-9C06-4AB23EF5666B}" dt="2023-09-20T16:45:45.307" v="14" actId="47"/>
        <pc:sldMkLst>
          <pc:docMk/>
          <pc:sldMk cId="3759062384" sldId="478"/>
        </pc:sldMkLst>
      </pc:sldChg>
      <pc:sldChg chg="del">
        <pc:chgData name="Kirtesh Pushpakbhai Patel" userId="827b0188-014d-49bb-a8b9-04926e37603d" providerId="ADAL" clId="{81C9471D-0C86-4657-9C06-4AB23EF5666B}" dt="2023-09-20T16:45:45.961" v="16" actId="47"/>
        <pc:sldMkLst>
          <pc:docMk/>
          <pc:sldMk cId="1465155490" sldId="479"/>
        </pc:sldMkLst>
      </pc:sldChg>
      <pc:sldChg chg="addSp delSp modSp mod">
        <pc:chgData name="Kirtesh Pushpakbhai Patel" userId="827b0188-014d-49bb-a8b9-04926e37603d" providerId="ADAL" clId="{81C9471D-0C86-4657-9C06-4AB23EF5666B}" dt="2023-09-20T17:09:33.101" v="357"/>
        <pc:sldMkLst>
          <pc:docMk/>
          <pc:sldMk cId="1063543620" sldId="480"/>
        </pc:sldMkLst>
        <pc:spChg chg="mod">
          <ac:chgData name="Kirtesh Pushpakbhai Patel" userId="827b0188-014d-49bb-a8b9-04926e37603d" providerId="ADAL" clId="{81C9471D-0C86-4657-9C06-4AB23EF5666B}" dt="2023-09-20T17:09:33.101" v="357"/>
          <ac:spMkLst>
            <pc:docMk/>
            <pc:sldMk cId="1063543620" sldId="480"/>
            <ac:spMk id="2" creationId="{43119BF6-E8A9-2EE0-3C9A-7D40CED1D268}"/>
          </ac:spMkLst>
        </pc:spChg>
        <pc:spChg chg="del">
          <ac:chgData name="Kirtesh Pushpakbhai Patel" userId="827b0188-014d-49bb-a8b9-04926e37603d" providerId="ADAL" clId="{81C9471D-0C86-4657-9C06-4AB23EF5666B}" dt="2023-09-20T16:45:05.237" v="2" actId="478"/>
          <ac:spMkLst>
            <pc:docMk/>
            <pc:sldMk cId="1063543620" sldId="480"/>
            <ac:spMk id="3" creationId="{BB753201-676B-DCCC-E430-0C94E69DE8F7}"/>
          </ac:spMkLst>
        </pc:spChg>
        <pc:spChg chg="del">
          <ac:chgData name="Kirtesh Pushpakbhai Patel" userId="827b0188-014d-49bb-a8b9-04926e37603d" providerId="ADAL" clId="{81C9471D-0C86-4657-9C06-4AB23EF5666B}" dt="2023-09-20T16:45:06.480" v="3" actId="478"/>
          <ac:spMkLst>
            <pc:docMk/>
            <pc:sldMk cId="1063543620" sldId="480"/>
            <ac:spMk id="4" creationId="{264CF0C5-EAF1-A958-5D1E-CC5B897D054A}"/>
          </ac:spMkLst>
        </pc:spChg>
        <pc:spChg chg="del">
          <ac:chgData name="Kirtesh Pushpakbhai Patel" userId="827b0188-014d-49bb-a8b9-04926e37603d" providerId="ADAL" clId="{81C9471D-0C86-4657-9C06-4AB23EF5666B}" dt="2023-09-20T16:45:08.291" v="5" actId="478"/>
          <ac:spMkLst>
            <pc:docMk/>
            <pc:sldMk cId="1063543620" sldId="480"/>
            <ac:spMk id="5" creationId="{0384BE12-C8E8-08DC-9E5C-9DB87FB415D2}"/>
          </ac:spMkLst>
        </pc:spChg>
        <pc:spChg chg="add del mod">
          <ac:chgData name="Kirtesh Pushpakbhai Patel" userId="827b0188-014d-49bb-a8b9-04926e37603d" providerId="ADAL" clId="{81C9471D-0C86-4657-9C06-4AB23EF5666B}" dt="2023-09-20T16:45:07.480" v="4" actId="478"/>
          <ac:spMkLst>
            <pc:docMk/>
            <pc:sldMk cId="1063543620" sldId="480"/>
            <ac:spMk id="7" creationId="{FBA32518-ED44-6807-66F8-160C31541EA2}"/>
          </ac:spMkLst>
        </pc:spChg>
        <pc:picChg chg="add mod">
          <ac:chgData name="Kirtesh Pushpakbhai Patel" userId="827b0188-014d-49bb-a8b9-04926e37603d" providerId="ADAL" clId="{81C9471D-0C86-4657-9C06-4AB23EF5666B}" dt="2023-09-20T16:45:38.714" v="11" actId="1076"/>
          <ac:picMkLst>
            <pc:docMk/>
            <pc:sldMk cId="1063543620" sldId="480"/>
            <ac:picMk id="1026" creationId="{F7A0EEFD-890B-1FEA-5F4B-A7C5D5438628}"/>
          </ac:picMkLst>
        </pc:picChg>
      </pc:sldChg>
      <pc:sldChg chg="del">
        <pc:chgData name="Kirtesh Pushpakbhai Patel" userId="827b0188-014d-49bb-a8b9-04926e37603d" providerId="ADAL" clId="{81C9471D-0C86-4657-9C06-4AB23EF5666B}" dt="2023-09-20T16:45:50.386" v="39" actId="47"/>
        <pc:sldMkLst>
          <pc:docMk/>
          <pc:sldMk cId="1520748799" sldId="481"/>
        </pc:sldMkLst>
      </pc:sldChg>
      <pc:sldChg chg="del">
        <pc:chgData name="Kirtesh Pushpakbhai Patel" userId="827b0188-014d-49bb-a8b9-04926e37603d" providerId="ADAL" clId="{81C9471D-0C86-4657-9C06-4AB23EF5666B}" dt="2023-09-20T16:45:53.077" v="43" actId="47"/>
        <pc:sldMkLst>
          <pc:docMk/>
          <pc:sldMk cId="535718694" sldId="483"/>
        </pc:sldMkLst>
      </pc:sldChg>
      <pc:sldChg chg="del">
        <pc:chgData name="Kirtesh Pushpakbhai Patel" userId="827b0188-014d-49bb-a8b9-04926e37603d" providerId="ADAL" clId="{81C9471D-0C86-4657-9C06-4AB23EF5666B}" dt="2023-09-20T16:45:53.077" v="43" actId="47"/>
        <pc:sldMkLst>
          <pc:docMk/>
          <pc:sldMk cId="4010121970" sldId="484"/>
        </pc:sldMkLst>
      </pc:sldChg>
      <pc:sldChg chg="del">
        <pc:chgData name="Kirtesh Pushpakbhai Patel" userId="827b0188-014d-49bb-a8b9-04926e37603d" providerId="ADAL" clId="{81C9471D-0C86-4657-9C06-4AB23EF5666B}" dt="2023-09-20T16:45:53.077" v="43" actId="47"/>
        <pc:sldMkLst>
          <pc:docMk/>
          <pc:sldMk cId="785731250" sldId="485"/>
        </pc:sldMkLst>
      </pc:sldChg>
      <pc:sldChg chg="del">
        <pc:chgData name="Kirtesh Pushpakbhai Patel" userId="827b0188-014d-49bb-a8b9-04926e37603d" providerId="ADAL" clId="{81C9471D-0C86-4657-9C06-4AB23EF5666B}" dt="2023-09-20T16:45:48.356" v="28" actId="47"/>
        <pc:sldMkLst>
          <pc:docMk/>
          <pc:sldMk cId="2035497267" sldId="486"/>
        </pc:sldMkLst>
      </pc:sldChg>
      <pc:sldChg chg="del">
        <pc:chgData name="Kirtesh Pushpakbhai Patel" userId="827b0188-014d-49bb-a8b9-04926e37603d" providerId="ADAL" clId="{81C9471D-0C86-4657-9C06-4AB23EF5666B}" dt="2023-09-20T16:45:48.921" v="31" actId="47"/>
        <pc:sldMkLst>
          <pc:docMk/>
          <pc:sldMk cId="1911624814" sldId="487"/>
        </pc:sldMkLst>
      </pc:sldChg>
      <pc:sldChg chg="del">
        <pc:chgData name="Kirtesh Pushpakbhai Patel" userId="827b0188-014d-49bb-a8b9-04926e37603d" providerId="ADAL" clId="{81C9471D-0C86-4657-9C06-4AB23EF5666B}" dt="2023-09-20T16:45:02.137" v="0" actId="47"/>
        <pc:sldMkLst>
          <pc:docMk/>
          <pc:sldMk cId="579190318" sldId="492"/>
        </pc:sldMkLst>
      </pc:sldChg>
      <pc:sldChg chg="del">
        <pc:chgData name="Kirtesh Pushpakbhai Patel" userId="827b0188-014d-49bb-a8b9-04926e37603d" providerId="ADAL" clId="{81C9471D-0C86-4657-9C06-4AB23EF5666B}" dt="2023-09-20T16:45:48.536" v="29" actId="47"/>
        <pc:sldMkLst>
          <pc:docMk/>
          <pc:sldMk cId="2781087131" sldId="493"/>
        </pc:sldMkLst>
      </pc:sldChg>
      <pc:sldChg chg="del">
        <pc:chgData name="Kirtesh Pushpakbhai Patel" userId="827b0188-014d-49bb-a8b9-04926e37603d" providerId="ADAL" clId="{81C9471D-0C86-4657-9C06-4AB23EF5666B}" dt="2023-09-20T16:45:48.743" v="30" actId="47"/>
        <pc:sldMkLst>
          <pc:docMk/>
          <pc:sldMk cId="142541209" sldId="494"/>
        </pc:sldMkLst>
      </pc:sldChg>
      <pc:sldChg chg="del">
        <pc:chgData name="Kirtesh Pushpakbhai Patel" userId="827b0188-014d-49bb-a8b9-04926e37603d" providerId="ADAL" clId="{81C9471D-0C86-4657-9C06-4AB23EF5666B}" dt="2023-09-20T16:45:49.093" v="32" actId="47"/>
        <pc:sldMkLst>
          <pc:docMk/>
          <pc:sldMk cId="896978092" sldId="495"/>
        </pc:sldMkLst>
      </pc:sldChg>
      <pc:sldChg chg="del">
        <pc:chgData name="Kirtesh Pushpakbhai Patel" userId="827b0188-014d-49bb-a8b9-04926e37603d" providerId="ADAL" clId="{81C9471D-0C86-4657-9C06-4AB23EF5666B}" dt="2023-09-20T16:45:49.277" v="33" actId="47"/>
        <pc:sldMkLst>
          <pc:docMk/>
          <pc:sldMk cId="973455215" sldId="496"/>
        </pc:sldMkLst>
      </pc:sldChg>
      <pc:sldChg chg="del">
        <pc:chgData name="Kirtesh Pushpakbhai Patel" userId="827b0188-014d-49bb-a8b9-04926e37603d" providerId="ADAL" clId="{81C9471D-0C86-4657-9C06-4AB23EF5666B}" dt="2023-09-20T16:45:49.460" v="34" actId="47"/>
        <pc:sldMkLst>
          <pc:docMk/>
          <pc:sldMk cId="176732957" sldId="497"/>
        </pc:sldMkLst>
      </pc:sldChg>
      <pc:sldChg chg="del">
        <pc:chgData name="Kirtesh Pushpakbhai Patel" userId="827b0188-014d-49bb-a8b9-04926e37603d" providerId="ADAL" clId="{81C9471D-0C86-4657-9C06-4AB23EF5666B}" dt="2023-09-20T16:45:49.835" v="36" actId="47"/>
        <pc:sldMkLst>
          <pc:docMk/>
          <pc:sldMk cId="1107156319" sldId="498"/>
        </pc:sldMkLst>
      </pc:sldChg>
      <pc:sldChg chg="del">
        <pc:chgData name="Kirtesh Pushpakbhai Patel" userId="827b0188-014d-49bb-a8b9-04926e37603d" providerId="ADAL" clId="{81C9471D-0C86-4657-9C06-4AB23EF5666B}" dt="2023-09-20T16:45:49.642" v="35" actId="47"/>
        <pc:sldMkLst>
          <pc:docMk/>
          <pc:sldMk cId="3347313777" sldId="501"/>
        </pc:sldMkLst>
      </pc:sldChg>
      <pc:sldChg chg="del">
        <pc:chgData name="Kirtesh Pushpakbhai Patel" userId="827b0188-014d-49bb-a8b9-04926e37603d" providerId="ADAL" clId="{81C9471D-0C86-4657-9C06-4AB23EF5666B}" dt="2023-09-20T16:45:50.024" v="37" actId="47"/>
        <pc:sldMkLst>
          <pc:docMk/>
          <pc:sldMk cId="2110809649" sldId="502"/>
        </pc:sldMkLst>
      </pc:sldChg>
      <pc:sldChg chg="del">
        <pc:chgData name="Kirtesh Pushpakbhai Patel" userId="827b0188-014d-49bb-a8b9-04926e37603d" providerId="ADAL" clId="{81C9471D-0C86-4657-9C06-4AB23EF5666B}" dt="2023-09-20T16:45:53.077" v="43" actId="47"/>
        <pc:sldMkLst>
          <pc:docMk/>
          <pc:sldMk cId="2165381430" sldId="503"/>
        </pc:sldMkLst>
      </pc:sldChg>
      <pc:sldChg chg="del">
        <pc:chgData name="Kirtesh Pushpakbhai Patel" userId="827b0188-014d-49bb-a8b9-04926e37603d" providerId="ADAL" clId="{81C9471D-0C86-4657-9C06-4AB23EF5666B}" dt="2023-09-20T16:45:46.545" v="19" actId="47"/>
        <pc:sldMkLst>
          <pc:docMk/>
          <pc:sldMk cId="2161292808" sldId="505"/>
        </pc:sldMkLst>
      </pc:sldChg>
      <pc:sldChg chg="del">
        <pc:chgData name="Kirtesh Pushpakbhai Patel" userId="827b0188-014d-49bb-a8b9-04926e37603d" providerId="ADAL" clId="{81C9471D-0C86-4657-9C06-4AB23EF5666B}" dt="2023-09-20T16:45:48.188" v="27" actId="47"/>
        <pc:sldMkLst>
          <pc:docMk/>
          <pc:sldMk cId="79496395" sldId="506"/>
        </pc:sldMkLst>
      </pc:sldChg>
      <pc:sldChg chg="del">
        <pc:chgData name="Kirtesh Pushpakbhai Patel" userId="827b0188-014d-49bb-a8b9-04926e37603d" providerId="ADAL" clId="{81C9471D-0C86-4657-9C06-4AB23EF5666B}" dt="2023-09-20T16:45:50.213" v="38" actId="47"/>
        <pc:sldMkLst>
          <pc:docMk/>
          <pc:sldMk cId="3188833846" sldId="507"/>
        </pc:sldMkLst>
      </pc:sldChg>
      <pc:sldChg chg="del">
        <pc:chgData name="Kirtesh Pushpakbhai Patel" userId="827b0188-014d-49bb-a8b9-04926e37603d" providerId="ADAL" clId="{81C9471D-0C86-4657-9C06-4AB23EF5666B}" dt="2023-09-20T16:45:50.576" v="40" actId="47"/>
        <pc:sldMkLst>
          <pc:docMk/>
          <pc:sldMk cId="532004465" sldId="508"/>
        </pc:sldMkLst>
      </pc:sldChg>
      <pc:sldChg chg="addSp delSp modSp add mod">
        <pc:chgData name="Kirtesh Pushpakbhai Patel" userId="827b0188-014d-49bb-a8b9-04926e37603d" providerId="ADAL" clId="{81C9471D-0C86-4657-9C06-4AB23EF5666B}" dt="2023-09-20T17:10:33.410" v="437" actId="20577"/>
        <pc:sldMkLst>
          <pc:docMk/>
          <pc:sldMk cId="1059699038" sldId="509"/>
        </pc:sldMkLst>
        <pc:spChg chg="mod">
          <ac:chgData name="Kirtesh Pushpakbhai Patel" userId="827b0188-014d-49bb-a8b9-04926e37603d" providerId="ADAL" clId="{81C9471D-0C86-4657-9C06-4AB23EF5666B}" dt="2023-09-20T17:09:41.201" v="359"/>
          <ac:spMkLst>
            <pc:docMk/>
            <pc:sldMk cId="1059699038" sldId="509"/>
            <ac:spMk id="2" creationId="{43119BF6-E8A9-2EE0-3C9A-7D40CED1D268}"/>
          </ac:spMkLst>
        </pc:spChg>
        <pc:spChg chg="add mod">
          <ac:chgData name="Kirtesh Pushpakbhai Patel" userId="827b0188-014d-49bb-a8b9-04926e37603d" providerId="ADAL" clId="{81C9471D-0C86-4657-9C06-4AB23EF5666B}" dt="2023-09-20T17:10:33.410" v="437" actId="20577"/>
          <ac:spMkLst>
            <pc:docMk/>
            <pc:sldMk cId="1059699038" sldId="509"/>
            <ac:spMk id="3" creationId="{64704346-6E81-2F67-C040-C6C06DFB8A62}"/>
          </ac:spMkLst>
        </pc:spChg>
        <pc:spChg chg="mod">
          <ac:chgData name="Kirtesh Pushpakbhai Patel" userId="827b0188-014d-49bb-a8b9-04926e37603d" providerId="ADAL" clId="{81C9471D-0C86-4657-9C06-4AB23EF5666B}" dt="2023-09-20T17:10:13.297" v="422" actId="20577"/>
          <ac:spMkLst>
            <pc:docMk/>
            <pc:sldMk cId="1059699038" sldId="509"/>
            <ac:spMk id="18" creationId="{298301B1-B19C-AA63-77BE-17E32DFCEB78}"/>
          </ac:spMkLst>
        </pc:spChg>
        <pc:picChg chg="del">
          <ac:chgData name="Kirtesh Pushpakbhai Patel" userId="827b0188-014d-49bb-a8b9-04926e37603d" providerId="ADAL" clId="{81C9471D-0C86-4657-9C06-4AB23EF5666B}" dt="2023-09-20T16:46:01.435" v="47" actId="478"/>
          <ac:picMkLst>
            <pc:docMk/>
            <pc:sldMk cId="1059699038" sldId="509"/>
            <ac:picMk id="1026" creationId="{F7A0EEFD-890B-1FEA-5F4B-A7C5D5438628}"/>
          </ac:picMkLst>
        </pc:picChg>
        <pc:picChg chg="add mod">
          <ac:chgData name="Kirtesh Pushpakbhai Patel" userId="827b0188-014d-49bb-a8b9-04926e37603d" providerId="ADAL" clId="{81C9471D-0C86-4657-9C06-4AB23EF5666B}" dt="2023-09-20T16:46:09.120" v="49" actId="1076"/>
          <ac:picMkLst>
            <pc:docMk/>
            <pc:sldMk cId="1059699038" sldId="509"/>
            <ac:picMk id="2050" creationId="{3909DFC4-2131-DD27-1745-2A4045188304}"/>
          </ac:picMkLst>
        </pc:picChg>
      </pc:sldChg>
      <pc:sldChg chg="addSp delSp modSp add mod ord">
        <pc:chgData name="Kirtesh Pushpakbhai Patel" userId="827b0188-014d-49bb-a8b9-04926e37603d" providerId="ADAL" clId="{81C9471D-0C86-4657-9C06-4AB23EF5666B}" dt="2023-09-20T17:18:36.766" v="438" actId="14100"/>
        <pc:sldMkLst>
          <pc:docMk/>
          <pc:sldMk cId="2424671467" sldId="510"/>
        </pc:sldMkLst>
        <pc:spChg chg="mod">
          <ac:chgData name="Kirtesh Pushpakbhai Patel" userId="827b0188-014d-49bb-a8b9-04926e37603d" providerId="ADAL" clId="{81C9471D-0C86-4657-9C06-4AB23EF5666B}" dt="2023-09-20T17:09:35.679" v="358"/>
          <ac:spMkLst>
            <pc:docMk/>
            <pc:sldMk cId="2424671467" sldId="510"/>
            <ac:spMk id="2" creationId="{43119BF6-E8A9-2EE0-3C9A-7D40CED1D268}"/>
          </ac:spMkLst>
        </pc:spChg>
        <pc:spChg chg="mod">
          <ac:chgData name="Kirtesh Pushpakbhai Patel" userId="827b0188-014d-49bb-a8b9-04926e37603d" providerId="ADAL" clId="{81C9471D-0C86-4657-9C06-4AB23EF5666B}" dt="2023-09-20T17:18:36.766" v="438" actId="14100"/>
          <ac:spMkLst>
            <pc:docMk/>
            <pc:sldMk cId="2424671467" sldId="510"/>
            <ac:spMk id="3" creationId="{DC280CE1-D928-2844-58EB-B4F2FFEC18CF}"/>
          </ac:spMkLst>
        </pc:spChg>
        <pc:spChg chg="mod">
          <ac:chgData name="Kirtesh Pushpakbhai Patel" userId="827b0188-014d-49bb-a8b9-04926e37603d" providerId="ADAL" clId="{81C9471D-0C86-4657-9C06-4AB23EF5666B}" dt="2023-09-20T17:09:21.893" v="356" actId="20577"/>
          <ac:spMkLst>
            <pc:docMk/>
            <pc:sldMk cId="2424671467" sldId="510"/>
            <ac:spMk id="18" creationId="{298301B1-B19C-AA63-77BE-17E32DFCEB78}"/>
          </ac:spMkLst>
        </pc:spChg>
        <pc:picChg chg="del">
          <ac:chgData name="Kirtesh Pushpakbhai Patel" userId="827b0188-014d-49bb-a8b9-04926e37603d" providerId="ADAL" clId="{81C9471D-0C86-4657-9C06-4AB23EF5666B}" dt="2023-09-20T16:46:47.905" v="54" actId="478"/>
          <ac:picMkLst>
            <pc:docMk/>
            <pc:sldMk cId="2424671467" sldId="510"/>
            <ac:picMk id="2050" creationId="{3909DFC4-2131-DD27-1745-2A4045188304}"/>
          </ac:picMkLst>
        </pc:picChg>
        <pc:picChg chg="add mod">
          <ac:chgData name="Kirtesh Pushpakbhai Patel" userId="827b0188-014d-49bb-a8b9-04926e37603d" providerId="ADAL" clId="{81C9471D-0C86-4657-9C06-4AB23EF5666B}" dt="2023-09-20T16:46:57.025" v="59" actId="14100"/>
          <ac:picMkLst>
            <pc:docMk/>
            <pc:sldMk cId="2424671467" sldId="510"/>
            <ac:picMk id="4098" creationId="{3AE8BE49-9622-6BF6-A8B6-41C7E8E304CA}"/>
          </ac:picMkLst>
        </pc:picChg>
      </pc:sldChg>
      <pc:sldChg chg="addSp delSp modSp add mod">
        <pc:chgData name="Kirtesh Pushpakbhai Patel" userId="827b0188-014d-49bb-a8b9-04926e37603d" providerId="ADAL" clId="{81C9471D-0C86-4657-9C06-4AB23EF5666B}" dt="2023-09-20T17:09:43.471" v="360"/>
        <pc:sldMkLst>
          <pc:docMk/>
          <pc:sldMk cId="1460352735" sldId="511"/>
        </pc:sldMkLst>
        <pc:spChg chg="mod">
          <ac:chgData name="Kirtesh Pushpakbhai Patel" userId="827b0188-014d-49bb-a8b9-04926e37603d" providerId="ADAL" clId="{81C9471D-0C86-4657-9C06-4AB23EF5666B}" dt="2023-09-20T17:09:43.471" v="360"/>
          <ac:spMkLst>
            <pc:docMk/>
            <pc:sldMk cId="1460352735" sldId="511"/>
            <ac:spMk id="2" creationId="{43119BF6-E8A9-2EE0-3C9A-7D40CED1D268}"/>
          </ac:spMkLst>
        </pc:spChg>
        <pc:spChg chg="add del mod">
          <ac:chgData name="Kirtesh Pushpakbhai Patel" userId="827b0188-014d-49bb-a8b9-04926e37603d" providerId="ADAL" clId="{81C9471D-0C86-4657-9C06-4AB23EF5666B}" dt="2023-09-20T17:09:07.732" v="337"/>
          <ac:spMkLst>
            <pc:docMk/>
            <pc:sldMk cId="1460352735" sldId="511"/>
            <ac:spMk id="3" creationId="{3384EE09-FA1F-5287-FEA0-589E2D546819}"/>
          </ac:spMkLst>
        </pc:spChg>
        <pc:picChg chg="del">
          <ac:chgData name="Kirtesh Pushpakbhai Patel" userId="827b0188-014d-49bb-a8b9-04926e37603d" providerId="ADAL" clId="{81C9471D-0C86-4657-9C06-4AB23EF5666B}" dt="2023-09-20T16:47:04.768" v="60" actId="478"/>
          <ac:picMkLst>
            <pc:docMk/>
            <pc:sldMk cId="1460352735" sldId="511"/>
            <ac:picMk id="2050" creationId="{3909DFC4-2131-DD27-1745-2A4045188304}"/>
          </ac:picMkLst>
        </pc:picChg>
        <pc:picChg chg="add del mod">
          <ac:chgData name="Kirtesh Pushpakbhai Patel" userId="827b0188-014d-49bb-a8b9-04926e37603d" providerId="ADAL" clId="{81C9471D-0C86-4657-9C06-4AB23EF5666B}" dt="2023-09-20T16:58:18.489" v="99" actId="478"/>
          <ac:picMkLst>
            <pc:docMk/>
            <pc:sldMk cId="1460352735" sldId="511"/>
            <ac:picMk id="3074" creationId="{EAA824BA-9ACC-095B-17AA-7DE94C7A1F68}"/>
          </ac:picMkLst>
        </pc:picChg>
        <pc:picChg chg="add del mod">
          <ac:chgData name="Kirtesh Pushpakbhai Patel" userId="827b0188-014d-49bb-a8b9-04926e37603d" providerId="ADAL" clId="{81C9471D-0C86-4657-9C06-4AB23EF5666B}" dt="2023-09-20T16:58:19.237" v="101" actId="478"/>
          <ac:picMkLst>
            <pc:docMk/>
            <pc:sldMk cId="1460352735" sldId="511"/>
            <ac:picMk id="3076" creationId="{87A50A17-25A3-449F-907E-8C5CC245400E}"/>
          </ac:picMkLst>
        </pc:picChg>
        <pc:picChg chg="add del mod">
          <ac:chgData name="Kirtesh Pushpakbhai Patel" userId="827b0188-014d-49bb-a8b9-04926e37603d" providerId="ADAL" clId="{81C9471D-0C86-4657-9C06-4AB23EF5666B}" dt="2023-09-20T16:58:19.595" v="102" actId="478"/>
          <ac:picMkLst>
            <pc:docMk/>
            <pc:sldMk cId="1460352735" sldId="511"/>
            <ac:picMk id="3078" creationId="{416517ED-C560-5FE7-3E48-0D6D33C32EF0}"/>
          </ac:picMkLst>
        </pc:picChg>
        <pc:picChg chg="add mod">
          <ac:chgData name="Kirtesh Pushpakbhai Patel" userId="827b0188-014d-49bb-a8b9-04926e37603d" providerId="ADAL" clId="{81C9471D-0C86-4657-9C06-4AB23EF5666B}" dt="2023-09-20T17:01:12.966" v="142" actId="14100"/>
          <ac:picMkLst>
            <pc:docMk/>
            <pc:sldMk cId="1460352735" sldId="511"/>
            <ac:picMk id="3080" creationId="{07B25725-E47E-2BCB-135A-E369E1A68B20}"/>
          </ac:picMkLst>
        </pc:picChg>
        <pc:picChg chg="add mod">
          <ac:chgData name="Kirtesh Pushpakbhai Patel" userId="827b0188-014d-49bb-a8b9-04926e37603d" providerId="ADAL" clId="{81C9471D-0C86-4657-9C06-4AB23EF5666B}" dt="2023-09-20T17:00:56.001" v="141" actId="14100"/>
          <ac:picMkLst>
            <pc:docMk/>
            <pc:sldMk cId="1460352735" sldId="511"/>
            <ac:picMk id="3082" creationId="{C85CACE3-E0F0-CC85-D6F0-134F14AD8702}"/>
          </ac:picMkLst>
        </pc:picChg>
        <pc:picChg chg="add mod">
          <ac:chgData name="Kirtesh Pushpakbhai Patel" userId="827b0188-014d-49bb-a8b9-04926e37603d" providerId="ADAL" clId="{81C9471D-0C86-4657-9C06-4AB23EF5666B}" dt="2023-09-20T17:00:48.438" v="138" actId="1076"/>
          <ac:picMkLst>
            <pc:docMk/>
            <pc:sldMk cId="1460352735" sldId="511"/>
            <ac:picMk id="3084" creationId="{F9CF28EC-E17D-7FFF-6B1F-9C9425009C31}"/>
          </ac:picMkLst>
        </pc:picChg>
      </pc:sldChg>
      <pc:sldChg chg="addSp delSp modSp add">
        <pc:chgData name="Kirtesh Pushpakbhai Patel" userId="827b0188-014d-49bb-a8b9-04926e37603d" providerId="ADAL" clId="{81C9471D-0C86-4657-9C06-4AB23EF5666B}" dt="2023-09-20T17:02:16.187" v="155" actId="1076"/>
        <pc:sldMkLst>
          <pc:docMk/>
          <pc:sldMk cId="273555794" sldId="512"/>
        </pc:sldMkLst>
        <pc:picChg chg="del">
          <ac:chgData name="Kirtesh Pushpakbhai Patel" userId="827b0188-014d-49bb-a8b9-04926e37603d" providerId="ADAL" clId="{81C9471D-0C86-4657-9C06-4AB23EF5666B}" dt="2023-09-20T16:53:30.277" v="85" actId="478"/>
          <ac:picMkLst>
            <pc:docMk/>
            <pc:sldMk cId="273555794" sldId="512"/>
            <ac:picMk id="3074" creationId="{EAA824BA-9ACC-095B-17AA-7DE94C7A1F68}"/>
          </ac:picMkLst>
        </pc:picChg>
        <pc:picChg chg="del">
          <ac:chgData name="Kirtesh Pushpakbhai Patel" userId="827b0188-014d-49bb-a8b9-04926e37603d" providerId="ADAL" clId="{81C9471D-0C86-4657-9C06-4AB23EF5666B}" dt="2023-09-20T16:53:30.734" v="86" actId="478"/>
          <ac:picMkLst>
            <pc:docMk/>
            <pc:sldMk cId="273555794" sldId="512"/>
            <ac:picMk id="3076" creationId="{87A50A17-25A3-449F-907E-8C5CC245400E}"/>
          </ac:picMkLst>
        </pc:picChg>
        <pc:picChg chg="del">
          <ac:chgData name="Kirtesh Pushpakbhai Patel" userId="827b0188-014d-49bb-a8b9-04926e37603d" providerId="ADAL" clId="{81C9471D-0C86-4657-9C06-4AB23EF5666B}" dt="2023-09-20T16:53:31.143" v="87" actId="478"/>
          <ac:picMkLst>
            <pc:docMk/>
            <pc:sldMk cId="273555794" sldId="512"/>
            <ac:picMk id="3078" creationId="{416517ED-C560-5FE7-3E48-0D6D33C32EF0}"/>
          </ac:picMkLst>
        </pc:picChg>
        <pc:picChg chg="add del mod">
          <ac:chgData name="Kirtesh Pushpakbhai Patel" userId="827b0188-014d-49bb-a8b9-04926e37603d" providerId="ADAL" clId="{81C9471D-0C86-4657-9C06-4AB23EF5666B}" dt="2023-09-20T16:58:22.310" v="103" actId="478"/>
          <ac:picMkLst>
            <pc:docMk/>
            <pc:sldMk cId="273555794" sldId="512"/>
            <ac:picMk id="5122" creationId="{DD9F0548-B6D3-1F17-783A-9E01F360434D}"/>
          </ac:picMkLst>
        </pc:picChg>
        <pc:picChg chg="add del mod">
          <ac:chgData name="Kirtesh Pushpakbhai Patel" userId="827b0188-014d-49bb-a8b9-04926e37603d" providerId="ADAL" clId="{81C9471D-0C86-4657-9C06-4AB23EF5666B}" dt="2023-09-20T16:58:22.995" v="105" actId="478"/>
          <ac:picMkLst>
            <pc:docMk/>
            <pc:sldMk cId="273555794" sldId="512"/>
            <ac:picMk id="5124" creationId="{04B0B8AA-8939-829C-2BE4-42531C87A780}"/>
          </ac:picMkLst>
        </pc:picChg>
        <pc:picChg chg="add del mod">
          <ac:chgData name="Kirtesh Pushpakbhai Patel" userId="827b0188-014d-49bb-a8b9-04926e37603d" providerId="ADAL" clId="{81C9471D-0C86-4657-9C06-4AB23EF5666B}" dt="2023-09-20T16:58:22.580" v="104" actId="478"/>
          <ac:picMkLst>
            <pc:docMk/>
            <pc:sldMk cId="273555794" sldId="512"/>
            <ac:picMk id="5126" creationId="{615383ED-F5E5-915B-3A8B-3E70BE87E326}"/>
          </ac:picMkLst>
        </pc:picChg>
        <pc:picChg chg="add del mod">
          <ac:chgData name="Kirtesh Pushpakbhai Patel" userId="827b0188-014d-49bb-a8b9-04926e37603d" providerId="ADAL" clId="{81C9471D-0C86-4657-9C06-4AB23EF5666B}" dt="2023-09-20T16:59:44.353" v="125" actId="478"/>
          <ac:picMkLst>
            <pc:docMk/>
            <pc:sldMk cId="273555794" sldId="512"/>
            <ac:picMk id="5128" creationId="{4B3870AA-43E7-4134-7152-018748922F7E}"/>
          </ac:picMkLst>
        </pc:picChg>
        <pc:picChg chg="add del mod">
          <ac:chgData name="Kirtesh Pushpakbhai Patel" userId="827b0188-014d-49bb-a8b9-04926e37603d" providerId="ADAL" clId="{81C9471D-0C86-4657-9C06-4AB23EF5666B}" dt="2023-09-20T16:59:44.928" v="126" actId="478"/>
          <ac:picMkLst>
            <pc:docMk/>
            <pc:sldMk cId="273555794" sldId="512"/>
            <ac:picMk id="5130" creationId="{DC0D2293-370A-BEB7-D4A6-DCC92B4B8313}"/>
          </ac:picMkLst>
        </pc:picChg>
        <pc:picChg chg="add mod">
          <ac:chgData name="Kirtesh Pushpakbhai Patel" userId="827b0188-014d-49bb-a8b9-04926e37603d" providerId="ADAL" clId="{81C9471D-0C86-4657-9C06-4AB23EF5666B}" dt="2023-09-20T17:02:16.187" v="155" actId="1076"/>
          <ac:picMkLst>
            <pc:docMk/>
            <pc:sldMk cId="273555794" sldId="512"/>
            <ac:picMk id="5132" creationId="{CAE2B505-A17B-05E4-C402-52EE7517BC01}"/>
          </ac:picMkLst>
        </pc:picChg>
        <pc:picChg chg="add mod">
          <ac:chgData name="Kirtesh Pushpakbhai Patel" userId="827b0188-014d-49bb-a8b9-04926e37603d" providerId="ADAL" clId="{81C9471D-0C86-4657-9C06-4AB23EF5666B}" dt="2023-09-20T17:02:03.271" v="152" actId="14100"/>
          <ac:picMkLst>
            <pc:docMk/>
            <pc:sldMk cId="273555794" sldId="512"/>
            <ac:picMk id="5134" creationId="{CAE66762-9964-CC3C-3B6D-A6FB11B5EFB0}"/>
          </ac:picMkLst>
        </pc:picChg>
        <pc:picChg chg="add mod">
          <ac:chgData name="Kirtesh Pushpakbhai Patel" userId="827b0188-014d-49bb-a8b9-04926e37603d" providerId="ADAL" clId="{81C9471D-0C86-4657-9C06-4AB23EF5666B}" dt="2023-09-20T17:02:07.737" v="153" actId="14100"/>
          <ac:picMkLst>
            <pc:docMk/>
            <pc:sldMk cId="273555794" sldId="512"/>
            <ac:picMk id="5136" creationId="{2BD4EE54-42C8-6E26-1155-A510BF94590C}"/>
          </ac:picMkLst>
        </pc:picChg>
      </pc:sldChg>
      <pc:sldChg chg="addSp modSp mod">
        <pc:chgData name="Kirtesh Pushpakbhai Patel" userId="827b0188-014d-49bb-a8b9-04926e37603d" providerId="ADAL" clId="{81C9471D-0C86-4657-9C06-4AB23EF5666B}" dt="2023-09-20T18:01:10.845" v="440" actId="1076"/>
        <pc:sldMkLst>
          <pc:docMk/>
          <pc:sldMk cId="2246402216" sldId="513"/>
        </pc:sldMkLst>
        <pc:picChg chg="add mod">
          <ac:chgData name="Kirtesh Pushpakbhai Patel" userId="827b0188-014d-49bb-a8b9-04926e37603d" providerId="ADAL" clId="{81C9471D-0C86-4657-9C06-4AB23EF5666B}" dt="2023-09-20T18:01:10.845" v="440" actId="1076"/>
          <ac:picMkLst>
            <pc:docMk/>
            <pc:sldMk cId="2246402216" sldId="513"/>
            <ac:picMk id="5" creationId="{C22716A0-DF15-D2CD-9293-4E38492C5DA7}"/>
          </ac:picMkLst>
        </pc:picChg>
      </pc:sldChg>
      <pc:sldMasterChg chg="delSldLayout">
        <pc:chgData name="Kirtesh Pushpakbhai Patel" userId="827b0188-014d-49bb-a8b9-04926e37603d" providerId="ADAL" clId="{81C9471D-0C86-4657-9C06-4AB23EF5666B}" dt="2023-09-20T16:45:54.379" v="46" actId="47"/>
        <pc:sldMasterMkLst>
          <pc:docMk/>
          <pc:sldMasterMk cId="819902677" sldId="2147483698"/>
        </pc:sldMasterMkLst>
        <pc:sldLayoutChg chg="del">
          <pc:chgData name="Kirtesh Pushpakbhai Patel" userId="827b0188-014d-49bb-a8b9-04926e37603d" providerId="ADAL" clId="{81C9471D-0C86-4657-9C06-4AB23EF5666B}" dt="2023-09-20T16:45:54.379" v="46" actId="47"/>
          <pc:sldLayoutMkLst>
            <pc:docMk/>
            <pc:sldMasterMk cId="819902677" sldId="2147483698"/>
            <pc:sldLayoutMk cId="2426033127" sldId="2147483711"/>
          </pc:sldLayoutMkLst>
        </pc:sldLayoutChg>
      </pc:sldMasterChg>
    </pc:docChg>
  </pc:docChgLst>
  <pc:docChgLst>
    <pc:chgData name="Neelesh Bhalla" userId="S::neelesh.bhalla@fs-students.de::558a0c73-a88c-4419-bf5f-34faa784fc1b" providerId="AD" clId="Web-{1EA9C79E-761D-B6BD-6382-28936B336B71}"/>
    <pc:docChg chg="modSld">
      <pc:chgData name="Neelesh Bhalla" userId="S::neelesh.bhalla@fs-students.de::558a0c73-a88c-4419-bf5f-34faa784fc1b" providerId="AD" clId="Web-{1EA9C79E-761D-B6BD-6382-28936B336B71}" dt="2023-09-20T17:05:09.092" v="79" actId="1076"/>
      <pc:docMkLst>
        <pc:docMk/>
      </pc:docMkLst>
      <pc:sldChg chg="modSp">
        <pc:chgData name="Neelesh Bhalla" userId="S::neelesh.bhalla@fs-students.de::558a0c73-a88c-4419-bf5f-34faa784fc1b" providerId="AD" clId="Web-{1EA9C79E-761D-B6BD-6382-28936B336B71}" dt="2023-09-20T17:03:38.761" v="20" actId="20577"/>
        <pc:sldMkLst>
          <pc:docMk/>
          <pc:sldMk cId="1633214458" sldId="257"/>
        </pc:sldMkLst>
        <pc:spChg chg="mod">
          <ac:chgData name="Neelesh Bhalla" userId="S::neelesh.bhalla@fs-students.de::558a0c73-a88c-4419-bf5f-34faa784fc1b" providerId="AD" clId="Web-{1EA9C79E-761D-B6BD-6382-28936B336B71}" dt="2023-09-20T17:03:32.776" v="18" actId="20577"/>
          <ac:spMkLst>
            <pc:docMk/>
            <pc:sldMk cId="1633214458" sldId="257"/>
            <ac:spMk id="4" creationId="{D83BA101-E9AD-9604-047F-792895B3290D}"/>
          </ac:spMkLst>
        </pc:spChg>
        <pc:spChg chg="mod">
          <ac:chgData name="Neelesh Bhalla" userId="S::neelesh.bhalla@fs-students.de::558a0c73-a88c-4419-bf5f-34faa784fc1b" providerId="AD" clId="Web-{1EA9C79E-761D-B6BD-6382-28936B336B71}" dt="2023-09-20T17:03:38.761" v="20" actId="20577"/>
          <ac:spMkLst>
            <pc:docMk/>
            <pc:sldMk cId="1633214458" sldId="257"/>
            <ac:spMk id="9" creationId="{E56C0690-11CD-BA4B-83A2-98A91C9323B0}"/>
          </ac:spMkLst>
        </pc:spChg>
      </pc:sldChg>
      <pc:sldChg chg="addSp modSp">
        <pc:chgData name="Neelesh Bhalla" userId="S::neelesh.bhalla@fs-students.de::558a0c73-a88c-4419-bf5f-34faa784fc1b" providerId="AD" clId="Web-{1EA9C79E-761D-B6BD-6382-28936B336B71}" dt="2023-09-20T17:04:57.513" v="78" actId="20577"/>
        <pc:sldMkLst>
          <pc:docMk/>
          <pc:sldMk cId="1063543620" sldId="480"/>
        </pc:sldMkLst>
        <pc:spChg chg="add mod">
          <ac:chgData name="Neelesh Bhalla" userId="S::neelesh.bhalla@fs-students.de::558a0c73-a88c-4419-bf5f-34faa784fc1b" providerId="AD" clId="Web-{1EA9C79E-761D-B6BD-6382-28936B336B71}" dt="2023-09-20T17:04:57.513" v="78" actId="20577"/>
          <ac:spMkLst>
            <pc:docMk/>
            <pc:sldMk cId="1063543620" sldId="480"/>
            <ac:spMk id="3" creationId="{0EE76EFD-2ACA-58BF-563C-F1CCAE52DCCC}"/>
          </ac:spMkLst>
        </pc:spChg>
      </pc:sldChg>
      <pc:sldChg chg="modSp">
        <pc:chgData name="Neelesh Bhalla" userId="S::neelesh.bhalla@fs-students.de::558a0c73-a88c-4419-bf5f-34faa784fc1b" providerId="AD" clId="Web-{1EA9C79E-761D-B6BD-6382-28936B336B71}" dt="2023-09-20T17:05:09.092" v="79" actId="1076"/>
        <pc:sldMkLst>
          <pc:docMk/>
          <pc:sldMk cId="2424671467" sldId="510"/>
        </pc:sldMkLst>
        <pc:picChg chg="mod">
          <ac:chgData name="Neelesh Bhalla" userId="S::neelesh.bhalla@fs-students.de::558a0c73-a88c-4419-bf5f-34faa784fc1b" providerId="AD" clId="Web-{1EA9C79E-761D-B6BD-6382-28936B336B71}" dt="2023-09-20T17:05:09.092" v="79" actId="1076"/>
          <ac:picMkLst>
            <pc:docMk/>
            <pc:sldMk cId="2424671467" sldId="510"/>
            <ac:picMk id="4098" creationId="{3AE8BE49-9622-6BF6-A8B6-41C7E8E304CA}"/>
          </ac:picMkLst>
        </pc:picChg>
      </pc:sldChg>
    </pc:docChg>
  </pc:docChgLst>
  <pc:docChgLst>
    <pc:chgData name="Honggang Yan" userId="S::honggang.yan@fs-students.de::a87efbdb-c850-4d99-9704-7e224b3c74b0" providerId="AD" clId="Web-{EDF008F2-DA74-4295-BA9A-1ADC69B01327}"/>
    <pc:docChg chg="addSld modSld modSection">
      <pc:chgData name="Honggang Yan" userId="S::honggang.yan@fs-students.de::a87efbdb-c850-4d99-9704-7e224b3c74b0" providerId="AD" clId="Web-{EDF008F2-DA74-4295-BA9A-1ADC69B01327}" dt="2023-03-10T11:19:34.792" v="34"/>
      <pc:docMkLst>
        <pc:docMk/>
      </pc:docMkLst>
      <pc:sldChg chg="delSp modSp modCm">
        <pc:chgData name="Honggang Yan" userId="S::honggang.yan@fs-students.de::a87efbdb-c850-4d99-9704-7e224b3c74b0" providerId="AD" clId="Web-{EDF008F2-DA74-4295-BA9A-1ADC69B01327}" dt="2023-03-10T11:19:34.792" v="34"/>
        <pc:sldMkLst>
          <pc:docMk/>
          <pc:sldMk cId="1345251810" sldId="472"/>
        </pc:sldMkLst>
        <pc:spChg chg="del mod">
          <ac:chgData name="Honggang Yan" userId="S::honggang.yan@fs-students.de::a87efbdb-c850-4d99-9704-7e224b3c74b0" providerId="AD" clId="Web-{EDF008F2-DA74-4295-BA9A-1ADC69B01327}" dt="2023-03-10T11:19:34.792" v="34"/>
          <ac:spMkLst>
            <pc:docMk/>
            <pc:sldMk cId="1345251810" sldId="472"/>
            <ac:spMk id="2" creationId="{D3B431CF-D1C2-028B-2B82-B69A25E5A1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Honggang Yan" userId="S::honggang.yan@fs-students.de::a87efbdb-c850-4d99-9704-7e224b3c74b0" providerId="AD" clId="Web-{EDF008F2-DA74-4295-BA9A-1ADC69B01327}" dt="2023-03-10T11:19:32.354" v="33" actId="20577"/>
              <pc2:cmMkLst xmlns:pc2="http://schemas.microsoft.com/office/powerpoint/2019/9/main/command">
                <pc:docMk/>
                <pc:sldMk cId="1345251810" sldId="472"/>
                <pc2:cmMk id="{D8805D79-C8B4-44B1-8941-22A2888D2892}"/>
              </pc2:cmMkLst>
            </pc226:cmChg>
          </p:ext>
        </pc:extLst>
      </pc:sldChg>
      <pc:sldChg chg="modSp">
        <pc:chgData name="Honggang Yan" userId="S::honggang.yan@fs-students.de::a87efbdb-c850-4d99-9704-7e224b3c74b0" providerId="AD" clId="Web-{EDF008F2-DA74-4295-BA9A-1ADC69B01327}" dt="2023-03-10T11:08:57.647" v="30" actId="20577"/>
        <pc:sldMkLst>
          <pc:docMk/>
          <pc:sldMk cId="1063543620" sldId="480"/>
        </pc:sldMkLst>
        <pc:spChg chg="mod">
          <ac:chgData name="Honggang Yan" userId="S::honggang.yan@fs-students.de::a87efbdb-c850-4d99-9704-7e224b3c74b0" providerId="AD" clId="Web-{EDF008F2-DA74-4295-BA9A-1ADC69B01327}" dt="2023-03-10T11:08:57.647" v="30" actId="20577"/>
          <ac:spMkLst>
            <pc:docMk/>
            <pc:sldMk cId="1063543620" sldId="480"/>
            <ac:spMk id="3" creationId="{BB753201-676B-DCCC-E430-0C94E69DE8F7}"/>
          </ac:spMkLst>
        </pc:spChg>
      </pc:sldChg>
      <pc:sldChg chg="addSp delSp modSp add replId">
        <pc:chgData name="Honggang Yan" userId="S::honggang.yan@fs-students.de::a87efbdb-c850-4d99-9704-7e224b3c74b0" providerId="AD" clId="Web-{EDF008F2-DA74-4295-BA9A-1ADC69B01327}" dt="2023-03-10T11:07:16.066" v="16" actId="20577"/>
        <pc:sldMkLst>
          <pc:docMk/>
          <pc:sldMk cId="2165381430" sldId="503"/>
        </pc:sldMkLst>
        <pc:spChg chg="mod">
          <ac:chgData name="Honggang Yan" userId="S::honggang.yan@fs-students.de::a87efbdb-c850-4d99-9704-7e224b3c74b0" providerId="AD" clId="Web-{EDF008F2-DA74-4295-BA9A-1ADC69B01327}" dt="2023-03-10T11:07:16.066" v="16" actId="20577"/>
          <ac:spMkLst>
            <pc:docMk/>
            <pc:sldMk cId="2165381430" sldId="503"/>
            <ac:spMk id="2" creationId="{3D8A922F-69B2-6340-849A-ABDAA57A3031}"/>
          </ac:spMkLst>
        </pc:spChg>
        <pc:spChg chg="add">
          <ac:chgData name="Honggang Yan" userId="S::honggang.yan@fs-students.de::a87efbdb-c850-4d99-9704-7e224b3c74b0" providerId="AD" clId="Web-{EDF008F2-DA74-4295-BA9A-1ADC69B01327}" dt="2023-03-10T11:06:34.268" v="14"/>
          <ac:spMkLst>
            <pc:docMk/>
            <pc:sldMk cId="2165381430" sldId="503"/>
            <ac:spMk id="8" creationId="{A8900A78-C961-6E08-C361-F92086074D0C}"/>
          </ac:spMkLst>
        </pc:spChg>
        <pc:picChg chg="del">
          <ac:chgData name="Honggang Yan" userId="S::honggang.yan@fs-students.de::a87efbdb-c850-4d99-9704-7e224b3c74b0" providerId="AD" clId="Web-{EDF008F2-DA74-4295-BA9A-1ADC69B01327}" dt="2023-03-10T11:06:19.861" v="11"/>
          <ac:picMkLst>
            <pc:docMk/>
            <pc:sldMk cId="2165381430" sldId="503"/>
            <ac:picMk id="4" creationId="{DC8A19BE-5A7E-D637-4EE1-325274AF5D56}"/>
          </ac:picMkLst>
        </pc:picChg>
        <pc:picChg chg="del">
          <ac:chgData name="Honggang Yan" userId="S::honggang.yan@fs-students.de::a87efbdb-c850-4d99-9704-7e224b3c74b0" providerId="AD" clId="Web-{EDF008F2-DA74-4295-BA9A-1ADC69B01327}" dt="2023-03-10T11:06:25.299" v="13"/>
          <ac:picMkLst>
            <pc:docMk/>
            <pc:sldMk cId="2165381430" sldId="503"/>
            <ac:picMk id="5" creationId="{9BEB6FC8-6D8C-8122-2AB4-10ABE287D35A}"/>
          </ac:picMkLst>
        </pc:picChg>
        <pc:picChg chg="del">
          <ac:chgData name="Honggang Yan" userId="S::honggang.yan@fs-students.de::a87efbdb-c850-4d99-9704-7e224b3c74b0" providerId="AD" clId="Web-{EDF008F2-DA74-4295-BA9A-1ADC69B01327}" dt="2023-03-10T11:06:24.377" v="12"/>
          <ac:picMkLst>
            <pc:docMk/>
            <pc:sldMk cId="2165381430" sldId="503"/>
            <ac:picMk id="6" creationId="{D62A7B8D-3D39-2780-7DA2-F19EFF0DDA87}"/>
          </ac:picMkLst>
        </pc:picChg>
      </pc:sldChg>
    </pc:docChg>
  </pc:docChgLst>
  <pc:docChgLst>
    <pc:chgData name="Rhushikesh Bhosale" userId="S::rhushikesh.bhosale@fs-students.de::aac571a0-2785-4b85-9ad7-0a1f6d24efca" providerId="AD" clId="Web-{118B96A6-29D6-EDC2-510D-5FA42B074CCB}"/>
    <pc:docChg chg="addSld delSld modSld sldOrd modSection">
      <pc:chgData name="Rhushikesh Bhosale" userId="S::rhushikesh.bhosale@fs-students.de::aac571a0-2785-4b85-9ad7-0a1f6d24efca" providerId="AD" clId="Web-{118B96A6-29D6-EDC2-510D-5FA42B074CCB}" dt="2023-03-10T12:01:08.222" v="107"/>
      <pc:docMkLst>
        <pc:docMk/>
      </pc:docMkLst>
      <pc:sldChg chg="del">
        <pc:chgData name="Rhushikesh Bhosale" userId="S::rhushikesh.bhosale@fs-students.de::aac571a0-2785-4b85-9ad7-0a1f6d24efca" providerId="AD" clId="Web-{118B96A6-29D6-EDC2-510D-5FA42B074CCB}" dt="2023-03-10T12:01:08.222" v="107"/>
        <pc:sldMkLst>
          <pc:docMk/>
          <pc:sldMk cId="50917193" sldId="474"/>
        </pc:sldMkLst>
      </pc:sldChg>
      <pc:sldChg chg="modSp">
        <pc:chgData name="Rhushikesh Bhosale" userId="S::rhushikesh.bhosale@fs-students.de::aac571a0-2785-4b85-9ad7-0a1f6d24efca" providerId="AD" clId="Web-{118B96A6-29D6-EDC2-510D-5FA42B074CCB}" dt="2023-03-10T11:47:02.298" v="100" actId="20577"/>
        <pc:sldMkLst>
          <pc:docMk/>
          <pc:sldMk cId="785731250" sldId="485"/>
        </pc:sldMkLst>
        <pc:spChg chg="mod">
          <ac:chgData name="Rhushikesh Bhosale" userId="S::rhushikesh.bhosale@fs-students.de::aac571a0-2785-4b85-9ad7-0a1f6d24efca" providerId="AD" clId="Web-{118B96A6-29D6-EDC2-510D-5FA42B074CCB}" dt="2023-03-10T11:41:13.401" v="47"/>
          <ac:spMkLst>
            <pc:docMk/>
            <pc:sldMk cId="785731250" sldId="485"/>
            <ac:spMk id="7" creationId="{4F6B3F18-0B9B-1201-D885-419F360405DB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1:28.885" v="48"/>
          <ac:spMkLst>
            <pc:docMk/>
            <pc:sldMk cId="785731250" sldId="485"/>
            <ac:spMk id="8" creationId="{B0D20BBE-1841-BB42-2F92-DD37369D1A05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4:41.405" v="87" actId="20577"/>
          <ac:spMkLst>
            <pc:docMk/>
            <pc:sldMk cId="785731250" sldId="485"/>
            <ac:spMk id="9" creationId="{D75A619B-2BCB-961D-67D9-67BE5E6053C9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2:40.012" v="55"/>
          <ac:spMkLst>
            <pc:docMk/>
            <pc:sldMk cId="785731250" sldId="485"/>
            <ac:spMk id="10" creationId="{265DE33B-0FE4-2A1D-632C-0BA47AF9E049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4:38.577" v="86" actId="20577"/>
          <ac:spMkLst>
            <pc:docMk/>
            <pc:sldMk cId="785731250" sldId="485"/>
            <ac:spMk id="11" creationId="{C0271320-71B7-9FD9-62FB-C0F9A6135B89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1:53.417" v="49"/>
          <ac:spMkLst>
            <pc:docMk/>
            <pc:sldMk cId="785731250" sldId="485"/>
            <ac:spMk id="12" creationId="{A943FF3C-7F53-A104-88C0-D5CE7CD93C5F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2:06.558" v="51"/>
          <ac:spMkLst>
            <pc:docMk/>
            <pc:sldMk cId="785731250" sldId="485"/>
            <ac:spMk id="13" creationId="{8EB2065F-C52A-40AE-60FC-E49FE4444C1C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2:54.559" v="56"/>
          <ac:spMkLst>
            <pc:docMk/>
            <pc:sldMk cId="785731250" sldId="485"/>
            <ac:spMk id="14" creationId="{281FA6B5-D316-CC7D-121C-192C8D38FCD3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3:03.544" v="58"/>
          <ac:spMkLst>
            <pc:docMk/>
            <pc:sldMk cId="785731250" sldId="485"/>
            <ac:spMk id="15" creationId="{E1FFEE08-07E6-CFF3-BD47-8DC6765A758C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1:53.589" v="50"/>
          <ac:spMkLst>
            <pc:docMk/>
            <pc:sldMk cId="785731250" sldId="485"/>
            <ac:spMk id="16" creationId="{A12A3869-3FAE-F31A-5C91-EC57FBBBC109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4:14.951" v="78" actId="20577"/>
          <ac:spMkLst>
            <pc:docMk/>
            <pc:sldMk cId="785731250" sldId="485"/>
            <ac:spMk id="17" creationId="{5F72F39E-3195-FF4C-84B9-773C0C9F7E4A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2:06.761" v="52"/>
          <ac:spMkLst>
            <pc:docMk/>
            <pc:sldMk cId="785731250" sldId="485"/>
            <ac:spMk id="18" creationId="{DDB4226B-0E8C-5402-AB27-4192E5F5277C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2:54.668" v="57"/>
          <ac:spMkLst>
            <pc:docMk/>
            <pc:sldMk cId="785731250" sldId="485"/>
            <ac:spMk id="19" creationId="{06F8EFC1-B9E2-6BD4-75C6-5B5BD2EBB57A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3:03.700" v="59"/>
          <ac:spMkLst>
            <pc:docMk/>
            <pc:sldMk cId="785731250" sldId="485"/>
            <ac:spMk id="20" creationId="{9E56ADFE-8D6F-5C42-37BC-8C595EEC8C17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4:21.467" v="80" actId="20577"/>
          <ac:spMkLst>
            <pc:docMk/>
            <pc:sldMk cId="785731250" sldId="485"/>
            <ac:spMk id="21" creationId="{508B8434-BAB5-DBE4-8C02-A6E259B41C07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4:19.029" v="79" actId="20577"/>
          <ac:spMkLst>
            <pc:docMk/>
            <pc:sldMk cId="785731250" sldId="485"/>
            <ac:spMk id="22" creationId="{99823A28-FC06-1D63-8D1B-F4D4FA016FA3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4:24.733" v="81" actId="20577"/>
          <ac:spMkLst>
            <pc:docMk/>
            <pc:sldMk cId="785731250" sldId="485"/>
            <ac:spMk id="23" creationId="{33702029-D64F-33C3-C148-9B273A3D86BE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4:10.420" v="77" actId="20577"/>
          <ac:spMkLst>
            <pc:docMk/>
            <pc:sldMk cId="785731250" sldId="485"/>
            <ac:spMk id="24" creationId="{D24E6D42-13DC-178C-B7BC-21B21660540E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5:08.249" v="88"/>
          <ac:spMkLst>
            <pc:docMk/>
            <pc:sldMk cId="785731250" sldId="485"/>
            <ac:spMk id="25" creationId="{FA112B8A-9224-4ED0-C266-DB6E89D1E040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5:08.593" v="89"/>
          <ac:spMkLst>
            <pc:docMk/>
            <pc:sldMk cId="785731250" sldId="485"/>
            <ac:spMk id="26" creationId="{6B45C452-B162-A540-95E0-7339DD51F68A}"/>
          </ac:spMkLst>
        </pc:spChg>
        <pc:spChg chg="mod">
          <ac:chgData name="Rhushikesh Bhosale" userId="S::rhushikesh.bhosale@fs-students.de::aac571a0-2785-4b85-9ad7-0a1f6d24efca" providerId="AD" clId="Web-{118B96A6-29D6-EDC2-510D-5FA42B074CCB}" dt="2023-03-10T11:47:02.298" v="100" actId="20577"/>
          <ac:spMkLst>
            <pc:docMk/>
            <pc:sldMk cId="785731250" sldId="485"/>
            <ac:spMk id="27" creationId="{8A17A25E-69B5-7BB8-6E0E-F53DB6B14174}"/>
          </ac:spMkLst>
        </pc:spChg>
        <pc:grpChg chg="mod">
          <ac:chgData name="Rhushikesh Bhosale" userId="S::rhushikesh.bhosale@fs-students.de::aac571a0-2785-4b85-9ad7-0a1f6d24efca" providerId="AD" clId="Web-{118B96A6-29D6-EDC2-510D-5FA42B074CCB}" dt="2023-03-10T11:43:57.498" v="71" actId="14100"/>
          <ac:grpSpMkLst>
            <pc:docMk/>
            <pc:sldMk cId="785731250" sldId="485"/>
            <ac:grpSpMk id="28" creationId="{C3698CFF-FC27-25D8-F216-C6E419A224ED}"/>
          </ac:grpSpMkLst>
        </pc:grpChg>
      </pc:sldChg>
      <pc:sldChg chg="addSp delSp modSp add replId">
        <pc:chgData name="Rhushikesh Bhosale" userId="S::rhushikesh.bhosale@fs-students.de::aac571a0-2785-4b85-9ad7-0a1f6d24efca" providerId="AD" clId="Web-{118B96A6-29D6-EDC2-510D-5FA42B074CCB}" dt="2023-03-10T11:35:11.284" v="5"/>
        <pc:sldMkLst>
          <pc:docMk/>
          <pc:sldMk cId="328435347" sldId="504"/>
        </pc:sldMkLst>
        <pc:spChg chg="add del mod">
          <ac:chgData name="Rhushikesh Bhosale" userId="S::rhushikesh.bhosale@fs-students.de::aac571a0-2785-4b85-9ad7-0a1f6d24efca" providerId="AD" clId="Web-{118B96A6-29D6-EDC2-510D-5FA42B074CCB}" dt="2023-03-10T11:35:11.284" v="5"/>
          <ac:spMkLst>
            <pc:docMk/>
            <pc:sldMk cId="328435347" sldId="504"/>
            <ac:spMk id="5" creationId="{D16FC065-FFE9-CEC5-5414-FF39135326CF}"/>
          </ac:spMkLst>
        </pc:spChg>
        <pc:spChg chg="del">
          <ac:chgData name="Rhushikesh Bhosale" userId="S::rhushikesh.bhosale@fs-students.de::aac571a0-2785-4b85-9ad7-0a1f6d24efca" providerId="AD" clId="Web-{118B96A6-29D6-EDC2-510D-5FA42B074CCB}" dt="2023-03-10T11:31:54.889" v="2"/>
          <ac:spMkLst>
            <pc:docMk/>
            <pc:sldMk cId="328435347" sldId="504"/>
            <ac:spMk id="7" creationId="{11130F31-D3CA-C1D4-AD89-3B85D21C4CEF}"/>
          </ac:spMkLst>
        </pc:spChg>
        <pc:grpChg chg="del">
          <ac:chgData name="Rhushikesh Bhosale" userId="S::rhushikesh.bhosale@fs-students.de::aac571a0-2785-4b85-9ad7-0a1f6d24efca" providerId="AD" clId="Web-{118B96A6-29D6-EDC2-510D-5FA42B074CCB}" dt="2023-03-10T11:31:53.452" v="1"/>
          <ac:grpSpMkLst>
            <pc:docMk/>
            <pc:sldMk cId="328435347" sldId="504"/>
            <ac:grpSpMk id="4" creationId="{45A31D3A-9B23-A358-670E-F6A034F2CA6F}"/>
          </ac:grpSpMkLst>
        </pc:grpChg>
      </pc:sldChg>
      <pc:sldChg chg="modSp add ord replId">
        <pc:chgData name="Rhushikesh Bhosale" userId="S::rhushikesh.bhosale@fs-students.de::aac571a0-2785-4b85-9ad7-0a1f6d24efca" providerId="AD" clId="Web-{118B96A6-29D6-EDC2-510D-5FA42B074CCB}" dt="2023-03-10T12:01:06.363" v="106" actId="20577"/>
        <pc:sldMkLst>
          <pc:docMk/>
          <pc:sldMk cId="2161292808" sldId="505"/>
        </pc:sldMkLst>
        <pc:spChg chg="mod">
          <ac:chgData name="Rhushikesh Bhosale" userId="S::rhushikesh.bhosale@fs-students.de::aac571a0-2785-4b85-9ad7-0a1f6d24efca" providerId="AD" clId="Web-{118B96A6-29D6-EDC2-510D-5FA42B074CCB}" dt="2023-03-10T12:01:06.363" v="106" actId="20577"/>
          <ac:spMkLst>
            <pc:docMk/>
            <pc:sldMk cId="2161292808" sldId="505"/>
            <ac:spMk id="2" creationId="{00000000-0000-0000-0000-000000000000}"/>
          </ac:spMkLst>
        </pc:spChg>
      </pc:sldChg>
    </pc:docChg>
  </pc:docChgLst>
  <pc:docChgLst>
    <pc:chgData name="Neelesh Bhalla" userId="S::neelesh.bhalla@fs-students.de::558a0c73-a88c-4419-bf5f-34faa784fc1b" providerId="AD" clId="Web-{00EB646B-CB0D-49E9-86D7-BD2B90224E59}"/>
    <pc:docChg chg="modSld">
      <pc:chgData name="Neelesh Bhalla" userId="S::neelesh.bhalla@fs-students.de::558a0c73-a88c-4419-bf5f-34faa784fc1b" providerId="AD" clId="Web-{00EB646B-CB0D-49E9-86D7-BD2B90224E59}" dt="2023-09-20T17:02:10.974" v="20" actId="20577"/>
      <pc:docMkLst>
        <pc:docMk/>
      </pc:docMkLst>
      <pc:sldChg chg="modSp">
        <pc:chgData name="Neelesh Bhalla" userId="S::neelesh.bhalla@fs-students.de::558a0c73-a88c-4419-bf5f-34faa784fc1b" providerId="AD" clId="Web-{00EB646B-CB0D-49E9-86D7-BD2B90224E59}" dt="2023-09-20T17:02:10.974" v="20" actId="20577"/>
        <pc:sldMkLst>
          <pc:docMk/>
          <pc:sldMk cId="1633214458" sldId="257"/>
        </pc:sldMkLst>
        <pc:spChg chg="mod">
          <ac:chgData name="Neelesh Bhalla" userId="S::neelesh.bhalla@fs-students.de::558a0c73-a88c-4419-bf5f-34faa784fc1b" providerId="AD" clId="Web-{00EB646B-CB0D-49E9-86D7-BD2B90224E59}" dt="2023-09-20T17:02:10.974" v="20" actId="20577"/>
          <ac:spMkLst>
            <pc:docMk/>
            <pc:sldMk cId="1633214458" sldId="257"/>
            <ac:spMk id="4" creationId="{D83BA101-E9AD-9604-047F-792895B3290D}"/>
          </ac:spMkLst>
        </pc:spChg>
        <pc:spChg chg="mod">
          <ac:chgData name="Neelesh Bhalla" userId="S::neelesh.bhalla@fs-students.de::558a0c73-a88c-4419-bf5f-34faa784fc1b" providerId="AD" clId="Web-{00EB646B-CB0D-49E9-86D7-BD2B90224E59}" dt="2023-09-20T17:02:02.474" v="14" actId="20577"/>
          <ac:spMkLst>
            <pc:docMk/>
            <pc:sldMk cId="1633214458" sldId="257"/>
            <ac:spMk id="9" creationId="{E56C0690-11CD-BA4B-83A2-98A91C9323B0}"/>
          </ac:spMkLst>
        </pc:spChg>
      </pc:sldChg>
    </pc:docChg>
  </pc:docChgLst>
  <pc:docChgLst>
    <pc:chgData name="Honggang Yan" userId="S::honggang.yan@fs-students.de::a87efbdb-c850-4d99-9704-7e224b3c74b0" providerId="AD" clId="Web-{DC2A31F5-97C2-C37F-6C1D-281310DAA2C4}"/>
    <pc:docChg chg="modSld">
      <pc:chgData name="Honggang Yan" userId="S::honggang.yan@fs-students.de::a87efbdb-c850-4d99-9704-7e224b3c74b0" providerId="AD" clId="Web-{DC2A31F5-97C2-C37F-6C1D-281310DAA2C4}" dt="2023-03-10T11:59:01.511" v="58" actId="20577"/>
      <pc:docMkLst>
        <pc:docMk/>
      </pc:docMkLst>
      <pc:sldChg chg="modSp">
        <pc:chgData name="Honggang Yan" userId="S::honggang.yan@fs-students.de::a87efbdb-c850-4d99-9704-7e224b3c74b0" providerId="AD" clId="Web-{DC2A31F5-97C2-C37F-6C1D-281310DAA2C4}" dt="2023-03-10T11:59:01.511" v="58" actId="20577"/>
        <pc:sldMkLst>
          <pc:docMk/>
          <pc:sldMk cId="1345251810" sldId="472"/>
        </pc:sldMkLst>
        <pc:spChg chg="mod">
          <ac:chgData name="Honggang Yan" userId="S::honggang.yan@fs-students.de::a87efbdb-c850-4d99-9704-7e224b3c74b0" providerId="AD" clId="Web-{DC2A31F5-97C2-C37F-6C1D-281310DAA2C4}" dt="2023-03-10T11:59:01.121" v="44" actId="20577"/>
          <ac:spMkLst>
            <pc:docMk/>
            <pc:sldMk cId="1345251810" sldId="472"/>
            <ac:spMk id="34" creationId="{F13CB722-4710-6471-A238-7F5AACCFCA18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152" v="45" actId="20577"/>
          <ac:spMkLst>
            <pc:docMk/>
            <pc:sldMk cId="1345251810" sldId="472"/>
            <ac:spMk id="35" creationId="{B764168F-A7C8-502C-D488-A4CFC35C13B2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183" v="46" actId="20577"/>
          <ac:spMkLst>
            <pc:docMk/>
            <pc:sldMk cId="1345251810" sldId="472"/>
            <ac:spMk id="36" creationId="{B99A2057-2DA0-1313-A323-842DA54F755D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199" v="47" actId="20577"/>
          <ac:spMkLst>
            <pc:docMk/>
            <pc:sldMk cId="1345251810" sldId="472"/>
            <ac:spMk id="39" creationId="{97762C51-62A6-7FCA-97A5-5F4C647C0FF7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230" v="48" actId="20577"/>
          <ac:spMkLst>
            <pc:docMk/>
            <pc:sldMk cId="1345251810" sldId="472"/>
            <ac:spMk id="40" creationId="{94ABC6B6-8729-DBF2-0174-F4C1D3CE41C5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261" v="49" actId="20577"/>
          <ac:spMkLst>
            <pc:docMk/>
            <pc:sldMk cId="1345251810" sldId="472"/>
            <ac:spMk id="41" creationId="{97C16325-86B1-D3C1-005B-8B678387E0D0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277" v="50" actId="20577"/>
          <ac:spMkLst>
            <pc:docMk/>
            <pc:sldMk cId="1345251810" sldId="472"/>
            <ac:spMk id="44" creationId="{8F5905E4-553B-E870-F207-1581E607E044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308" v="51" actId="20577"/>
          <ac:spMkLst>
            <pc:docMk/>
            <pc:sldMk cId="1345251810" sldId="472"/>
            <ac:spMk id="45" creationId="{5A2B4D7A-FAB4-03A8-E696-B89D9643D6D2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339" v="52" actId="20577"/>
          <ac:spMkLst>
            <pc:docMk/>
            <pc:sldMk cId="1345251810" sldId="472"/>
            <ac:spMk id="46" creationId="{D4217919-D696-B627-6727-5DA034F45FDB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371" v="53" actId="20577"/>
          <ac:spMkLst>
            <pc:docMk/>
            <pc:sldMk cId="1345251810" sldId="472"/>
            <ac:spMk id="49" creationId="{EE8A345A-77D0-5812-9DC5-4B340F74E9EB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402" v="54" actId="20577"/>
          <ac:spMkLst>
            <pc:docMk/>
            <pc:sldMk cId="1345251810" sldId="472"/>
            <ac:spMk id="50" creationId="{B7DB3CE7-AD06-8740-871E-F542C7568E46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511" v="58" actId="20577"/>
          <ac:spMkLst>
            <pc:docMk/>
            <pc:sldMk cId="1345251810" sldId="472"/>
            <ac:spMk id="51" creationId="{FE16BDA0-3486-40C5-10B2-D2283B55F833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433" v="55" actId="20577"/>
          <ac:spMkLst>
            <pc:docMk/>
            <pc:sldMk cId="1345251810" sldId="472"/>
            <ac:spMk id="54" creationId="{A047D66C-2BA4-88D2-64BD-DF0EA8B57B86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465" v="56" actId="20577"/>
          <ac:spMkLst>
            <pc:docMk/>
            <pc:sldMk cId="1345251810" sldId="472"/>
            <ac:spMk id="55" creationId="{7A65F797-3B19-A20A-0C7C-968D8E085227}"/>
          </ac:spMkLst>
        </pc:spChg>
        <pc:spChg chg="mod">
          <ac:chgData name="Honggang Yan" userId="S::honggang.yan@fs-students.de::a87efbdb-c850-4d99-9704-7e224b3c74b0" providerId="AD" clId="Web-{DC2A31F5-97C2-C37F-6C1D-281310DAA2C4}" dt="2023-03-10T11:59:01.480" v="57" actId="20577"/>
          <ac:spMkLst>
            <pc:docMk/>
            <pc:sldMk cId="1345251810" sldId="472"/>
            <ac:spMk id="56" creationId="{752D2F68-9501-9822-1242-614D54063F13}"/>
          </ac:spMkLst>
        </pc:spChg>
        <pc:grpChg chg="mod">
          <ac:chgData name="Honggang Yan" userId="S::honggang.yan@fs-students.de::a87efbdb-c850-4d99-9704-7e224b3c74b0" providerId="AD" clId="Web-{DC2A31F5-97C2-C37F-6C1D-281310DAA2C4}" dt="2023-03-10T11:58:42.605" v="12" actId="1076"/>
          <ac:grpSpMkLst>
            <pc:docMk/>
            <pc:sldMk cId="1345251810" sldId="472"/>
            <ac:grpSpMk id="42" creationId="{65F747FC-FB37-F624-354A-7C8B247D0D3F}"/>
          </ac:grpSpMkLst>
        </pc:grpChg>
      </pc:sldChg>
    </pc:docChg>
  </pc:docChgLst>
  <pc:docChgLst>
    <pc:chgData clId="Web-{1EA9C79E-761D-B6BD-6382-28936B336B71}"/>
    <pc:docChg chg="modSld">
      <pc:chgData name="" userId="" providerId="" clId="Web-{1EA9C79E-761D-B6BD-6382-28936B336B71}" dt="2023-09-20T17:02:46.337" v="0" actId="20577"/>
      <pc:docMkLst>
        <pc:docMk/>
      </pc:docMkLst>
      <pc:sldChg chg="modSp">
        <pc:chgData name="" userId="" providerId="" clId="Web-{1EA9C79E-761D-B6BD-6382-28936B336B71}" dt="2023-09-20T17:02:46.337" v="0" actId="20577"/>
        <pc:sldMkLst>
          <pc:docMk/>
          <pc:sldMk cId="1633214458" sldId="257"/>
        </pc:sldMkLst>
        <pc:spChg chg="mod">
          <ac:chgData name="" userId="" providerId="" clId="Web-{1EA9C79E-761D-B6BD-6382-28936B336B71}" dt="2023-09-20T17:02:46.337" v="0" actId="20577"/>
          <ac:spMkLst>
            <pc:docMk/>
            <pc:sldMk cId="1633214458" sldId="257"/>
            <ac:spMk id="4" creationId="{D83BA101-E9AD-9604-047F-792895B3290D}"/>
          </ac:spMkLst>
        </pc:spChg>
      </pc:sldChg>
    </pc:docChg>
  </pc:docChgLst>
  <pc:docChgLst>
    <pc:chgData name="Honggang Yan" userId="S::honggang.yan@fs-students.de::a87efbdb-c850-4d99-9704-7e224b3c74b0" providerId="AD" clId="Web-{471E1768-D7C4-5DA2-4B7E-874FA2B870A9}"/>
    <pc:docChg chg="modSld">
      <pc:chgData name="Honggang Yan" userId="S::honggang.yan@fs-students.de::a87efbdb-c850-4d99-9704-7e224b3c74b0" providerId="AD" clId="Web-{471E1768-D7C4-5DA2-4B7E-874FA2B870A9}" dt="2023-03-10T13:01:57.906" v="26" actId="20577"/>
      <pc:docMkLst>
        <pc:docMk/>
      </pc:docMkLst>
      <pc:sldChg chg="modSp">
        <pc:chgData name="Honggang Yan" userId="S::honggang.yan@fs-students.de::a87efbdb-c850-4d99-9704-7e224b3c74b0" providerId="AD" clId="Web-{471E1768-D7C4-5DA2-4B7E-874FA2B870A9}" dt="2023-03-10T13:01:57.906" v="26" actId="20577"/>
        <pc:sldMkLst>
          <pc:docMk/>
          <pc:sldMk cId="4261358115" sldId="462"/>
        </pc:sldMkLst>
        <pc:spChg chg="mod">
          <ac:chgData name="Honggang Yan" userId="S::honggang.yan@fs-students.de::a87efbdb-c850-4d99-9704-7e224b3c74b0" providerId="AD" clId="Web-{471E1768-D7C4-5DA2-4B7E-874FA2B870A9}" dt="2023-03-10T13:01:57.906" v="26" actId="20577"/>
          <ac:spMkLst>
            <pc:docMk/>
            <pc:sldMk cId="4261358115" sldId="462"/>
            <ac:spMk id="18" creationId="{298301B1-B19C-AA63-77BE-17E32DFCEB78}"/>
          </ac:spMkLst>
        </pc:spChg>
      </pc:sldChg>
    </pc:docChg>
  </pc:docChgLst>
  <pc:docChgLst>
    <pc:chgData name="Kirtesh Patel" userId="270b04a813ef8488" providerId="LiveId" clId="{E3BB3A28-1FFD-4058-98DC-F3412381346B}"/>
    <pc:docChg chg="undo custSel addSld delSld modSld sldOrd addSection modSection">
      <pc:chgData name="Kirtesh Patel" userId="270b04a813ef8488" providerId="LiveId" clId="{E3BB3A28-1FFD-4058-98DC-F3412381346B}" dt="2023-03-10T00:56:36.206" v="1070" actId="20577"/>
      <pc:docMkLst>
        <pc:docMk/>
      </pc:docMkLst>
      <pc:sldChg chg="modSp mod">
        <pc:chgData name="Kirtesh Patel" userId="270b04a813ef8488" providerId="LiveId" clId="{E3BB3A28-1FFD-4058-98DC-F3412381346B}" dt="2023-03-09T23:33:23.424" v="34" actId="20577"/>
        <pc:sldMkLst>
          <pc:docMk/>
          <pc:sldMk cId="1633214458" sldId="257"/>
        </pc:sldMkLst>
        <pc:spChg chg="mod">
          <ac:chgData name="Kirtesh Patel" userId="270b04a813ef8488" providerId="LiveId" clId="{E3BB3A28-1FFD-4058-98DC-F3412381346B}" dt="2023-03-09T23:33:23.424" v="34" actId="20577"/>
          <ac:spMkLst>
            <pc:docMk/>
            <pc:sldMk cId="1633214458" sldId="257"/>
            <ac:spMk id="4" creationId="{D83BA101-E9AD-9604-047F-792895B3290D}"/>
          </ac:spMkLst>
        </pc:spChg>
      </pc:sldChg>
      <pc:sldChg chg="addSp delSp del">
        <pc:chgData name="Kirtesh Patel" userId="270b04a813ef8488" providerId="LiveId" clId="{E3BB3A28-1FFD-4058-98DC-F3412381346B}" dt="2023-03-09T23:28:44.254" v="16" actId="47"/>
        <pc:sldMkLst>
          <pc:docMk/>
          <pc:sldMk cId="2827864108" sldId="270"/>
        </pc:sldMkLst>
        <pc:spChg chg="add del">
          <ac:chgData name="Kirtesh Patel" userId="270b04a813ef8488" providerId="LiveId" clId="{E3BB3A28-1FFD-4058-98DC-F3412381346B}" dt="2023-03-09T23:28:00.842" v="9" actId="478"/>
          <ac:spMkLst>
            <pc:docMk/>
            <pc:sldMk cId="2827864108" sldId="270"/>
            <ac:spMk id="20487" creationId="{360A019D-5BB7-D4AB-E6F6-AA7BBAFA9C89}"/>
          </ac:spMkLst>
        </pc:spChg>
      </pc:sldChg>
      <pc:sldChg chg="del">
        <pc:chgData name="Kirtesh Patel" userId="270b04a813ef8488" providerId="LiveId" clId="{E3BB3A28-1FFD-4058-98DC-F3412381346B}" dt="2023-03-09T23:28:50.598" v="18" actId="47"/>
        <pc:sldMkLst>
          <pc:docMk/>
          <pc:sldMk cId="1582126511" sldId="271"/>
        </pc:sldMkLst>
      </pc:sldChg>
      <pc:sldChg chg="del">
        <pc:chgData name="Kirtesh Patel" userId="270b04a813ef8488" providerId="LiveId" clId="{E3BB3A28-1FFD-4058-98DC-F3412381346B}" dt="2023-03-09T23:26:57.900" v="4" actId="47"/>
        <pc:sldMkLst>
          <pc:docMk/>
          <pc:sldMk cId="4276638673" sldId="272"/>
        </pc:sldMkLst>
      </pc:sldChg>
      <pc:sldChg chg="del">
        <pc:chgData name="Kirtesh Patel" userId="270b04a813ef8488" providerId="LiveId" clId="{E3BB3A28-1FFD-4058-98DC-F3412381346B}" dt="2023-03-09T23:27:00.978" v="5" actId="47"/>
        <pc:sldMkLst>
          <pc:docMk/>
          <pc:sldMk cId="485509809" sldId="273"/>
        </pc:sldMkLst>
      </pc:sldChg>
      <pc:sldChg chg="addCm">
        <pc:chgData name="Kirtesh Patel" userId="270b04a813ef8488" providerId="LiveId" clId="{E3BB3A28-1FFD-4058-98DC-F3412381346B}" dt="2023-03-09T23:41:17.104" v="57"/>
        <pc:sldMkLst>
          <pc:docMk/>
          <pc:sldMk cId="10871265" sldId="27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41:17.104" v="57"/>
              <pc2:cmMkLst xmlns:pc2="http://schemas.microsoft.com/office/powerpoint/2019/9/main/command">
                <pc:docMk/>
                <pc:sldMk cId="10871265" sldId="274"/>
                <pc2:cmMk id="{3EABADB9-F759-4C36-AEBE-159FF2EDD629}"/>
              </pc2:cmMkLst>
            </pc226:cmChg>
          </p:ext>
        </pc:extLst>
      </pc:sldChg>
      <pc:sldChg chg="del">
        <pc:chgData name="Kirtesh Patel" userId="270b04a813ef8488" providerId="LiveId" clId="{E3BB3A28-1FFD-4058-98DC-F3412381346B}" dt="2023-03-09T23:27:13.576" v="6" actId="47"/>
        <pc:sldMkLst>
          <pc:docMk/>
          <pc:sldMk cId="955955079" sldId="275"/>
        </pc:sldMkLst>
      </pc:sldChg>
      <pc:sldChg chg="modSp mod ord">
        <pc:chgData name="Kirtesh Patel" userId="270b04a813ef8488" providerId="LiveId" clId="{E3BB3A28-1FFD-4058-98DC-F3412381346B}" dt="2023-03-10T00:19:51.278" v="650" actId="1076"/>
        <pc:sldMkLst>
          <pc:docMk/>
          <pc:sldMk cId="1470594058" sldId="294"/>
        </pc:sldMkLst>
        <pc:spChg chg="mod">
          <ac:chgData name="Kirtesh Patel" userId="270b04a813ef8488" providerId="LiveId" clId="{E3BB3A28-1FFD-4058-98DC-F3412381346B}" dt="2023-03-10T00:19:51.278" v="650" actId="1076"/>
          <ac:spMkLst>
            <pc:docMk/>
            <pc:sldMk cId="1470594058" sldId="294"/>
            <ac:spMk id="2" creationId="{00000000-0000-0000-0000-000000000000}"/>
          </ac:spMkLst>
        </pc:spChg>
      </pc:sldChg>
      <pc:sldChg chg="addCm">
        <pc:chgData name="Kirtesh Patel" userId="270b04a813ef8488" providerId="LiveId" clId="{E3BB3A28-1FFD-4058-98DC-F3412381346B}" dt="2023-03-09T23:42:21.166" v="60"/>
        <pc:sldMkLst>
          <pc:docMk/>
          <pc:sldMk cId="363519504" sldId="31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42:21.166" v="60"/>
              <pc2:cmMkLst xmlns:pc2="http://schemas.microsoft.com/office/powerpoint/2019/9/main/command">
                <pc:docMk/>
                <pc:sldMk cId="363519504" sldId="318"/>
                <pc2:cmMk id="{50FEC679-648B-452C-8A46-DF005F266073}"/>
              </pc2:cmMkLst>
            </pc226:cmChg>
          </p:ext>
        </pc:extLst>
      </pc:sldChg>
      <pc:sldChg chg="addSp modSp del">
        <pc:chgData name="Kirtesh Patel" userId="270b04a813ef8488" providerId="LiveId" clId="{E3BB3A28-1FFD-4058-98DC-F3412381346B}" dt="2023-03-09T23:45:28.086" v="75" actId="47"/>
        <pc:sldMkLst>
          <pc:docMk/>
          <pc:sldMk cId="2290899349" sldId="342"/>
        </pc:sldMkLst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2" creationId="{1D652964-2690-6E24-ACCA-76A447992223}"/>
          </ac:spMkLst>
        </pc:spChg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3" creationId="{920CF7AE-17E5-D573-838F-3C7B6DAAB8B4}"/>
          </ac:spMkLst>
        </pc:spChg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5" creationId="{28A89BC5-358B-00DD-A835-44787660242B}"/>
          </ac:spMkLst>
        </pc:spChg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6" creationId="{625624EB-2464-A0D7-FD3A-E6CFAD457377}"/>
          </ac:spMkLst>
        </pc:spChg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7" creationId="{9423E222-1FB3-D7BF-A695-B42132D2CD93}"/>
          </ac:spMkLst>
        </pc:spChg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8" creationId="{D585DC47-9F55-F68E-0C97-71A347CEB7C5}"/>
          </ac:spMkLst>
        </pc:spChg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9" creationId="{3C0EC5F3-CC7E-FA0E-645C-C2367CF7C896}"/>
          </ac:spMkLst>
        </pc:spChg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11" creationId="{CE9F8433-D980-D0F9-1BD5-D6A66C420599}"/>
          </ac:spMkLst>
        </pc:spChg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12" creationId="{809FBBE0-7CF8-5FBB-117E-866A5F076AD4}"/>
          </ac:spMkLst>
        </pc:spChg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13" creationId="{E3C26385-8BE4-131E-BEF6-FB4921C62EBE}"/>
          </ac:spMkLst>
        </pc:spChg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14" creationId="{C5107CF7-0276-904C-8805-BF12F75E675F}"/>
          </ac:spMkLst>
        </pc:spChg>
        <pc:spChg chg="add mod">
          <ac:chgData name="Kirtesh Patel" userId="270b04a813ef8488" providerId="LiveId" clId="{E3BB3A28-1FFD-4058-98DC-F3412381346B}" dt="2023-03-09T23:44:42.557" v="62"/>
          <ac:spMkLst>
            <pc:docMk/>
            <pc:sldMk cId="2290899349" sldId="342"/>
            <ac:spMk id="15" creationId="{5A022EE4-6FE0-14BF-143C-38FE04876F28}"/>
          </ac:spMkLst>
        </pc:spChg>
      </pc:sldChg>
      <pc:sldChg chg="addSp delSp modSp add del mod ord">
        <pc:chgData name="Kirtesh Patel" userId="270b04a813ef8488" providerId="LiveId" clId="{E3BB3A28-1FFD-4058-98DC-F3412381346B}" dt="2023-03-10T00:19:25.750" v="647" actId="47"/>
        <pc:sldMkLst>
          <pc:docMk/>
          <pc:sldMk cId="1636646504" sldId="374"/>
        </pc:sldMkLst>
        <pc:spChg chg="mod">
          <ac:chgData name="Kirtesh Patel" userId="270b04a813ef8488" providerId="LiveId" clId="{E3BB3A28-1FFD-4058-98DC-F3412381346B}" dt="2023-03-09T23:48:19.520" v="185" actId="27803"/>
          <ac:spMkLst>
            <pc:docMk/>
            <pc:sldMk cId="1636646504" sldId="374"/>
            <ac:spMk id="3" creationId="{3F50097E-50C5-34D1-27BE-DA668F228ABD}"/>
          </ac:spMkLst>
        </pc:spChg>
        <pc:spChg chg="mod">
          <ac:chgData name="Kirtesh Patel" userId="270b04a813ef8488" providerId="LiveId" clId="{E3BB3A28-1FFD-4058-98DC-F3412381346B}" dt="2023-03-09T23:48:19.520" v="185" actId="27803"/>
          <ac:spMkLst>
            <pc:docMk/>
            <pc:sldMk cId="1636646504" sldId="374"/>
            <ac:spMk id="5" creationId="{4D7B7978-B1C2-F159-E3CE-E9A2B973A6A7}"/>
          </ac:spMkLst>
        </pc:spChg>
        <pc:spChg chg="mod">
          <ac:chgData name="Kirtesh Patel" userId="270b04a813ef8488" providerId="LiveId" clId="{E3BB3A28-1FFD-4058-98DC-F3412381346B}" dt="2023-03-09T23:48:19.520" v="185" actId="27803"/>
          <ac:spMkLst>
            <pc:docMk/>
            <pc:sldMk cId="1636646504" sldId="374"/>
            <ac:spMk id="7" creationId="{16D9AD65-51DA-2451-A1E1-9817184F4688}"/>
          </ac:spMkLst>
        </pc:spChg>
        <pc:spChg chg="mod">
          <ac:chgData name="Kirtesh Patel" userId="270b04a813ef8488" providerId="LiveId" clId="{E3BB3A28-1FFD-4058-98DC-F3412381346B}" dt="2023-03-09T23:48:19.520" v="185" actId="27803"/>
          <ac:spMkLst>
            <pc:docMk/>
            <pc:sldMk cId="1636646504" sldId="374"/>
            <ac:spMk id="9" creationId="{380BE68C-F3EB-6314-54A8-21D74FF770FC}"/>
          </ac:spMkLst>
        </pc:spChg>
        <pc:spChg chg="mod">
          <ac:chgData name="Kirtesh Patel" userId="270b04a813ef8488" providerId="LiveId" clId="{E3BB3A28-1FFD-4058-98DC-F3412381346B}" dt="2023-03-09T23:48:19.520" v="185" actId="27803"/>
          <ac:spMkLst>
            <pc:docMk/>
            <pc:sldMk cId="1636646504" sldId="374"/>
            <ac:spMk id="11" creationId="{8038D573-E6EA-2367-56C7-F21C6ABE7DA6}"/>
          </ac:spMkLst>
        </pc:spChg>
        <pc:spChg chg="mod">
          <ac:chgData name="Kirtesh Patel" userId="270b04a813ef8488" providerId="LiveId" clId="{E3BB3A28-1FFD-4058-98DC-F3412381346B}" dt="2023-03-09T23:48:19.520" v="185" actId="27803"/>
          <ac:spMkLst>
            <pc:docMk/>
            <pc:sldMk cId="1636646504" sldId="374"/>
            <ac:spMk id="12" creationId="{FD0E4188-9CBD-120D-7EF6-69880C3F12FA}"/>
          </ac:spMkLst>
        </pc:spChg>
        <pc:spChg chg="mod">
          <ac:chgData name="Kirtesh Patel" userId="270b04a813ef8488" providerId="LiveId" clId="{E3BB3A28-1FFD-4058-98DC-F3412381346B}" dt="2023-03-09T23:48:19.520" v="185" actId="27803"/>
          <ac:spMkLst>
            <pc:docMk/>
            <pc:sldMk cId="1636646504" sldId="374"/>
            <ac:spMk id="14" creationId="{51A777B3-FEA9-80BF-598D-34911FF5F91F}"/>
          </ac:spMkLst>
        </pc:spChg>
        <pc:spChg chg="mod">
          <ac:chgData name="Kirtesh Patel" userId="270b04a813ef8488" providerId="LiveId" clId="{E3BB3A28-1FFD-4058-98DC-F3412381346B}" dt="2023-03-09T23:48:19.520" v="185" actId="27803"/>
          <ac:spMkLst>
            <pc:docMk/>
            <pc:sldMk cId="1636646504" sldId="374"/>
            <ac:spMk id="16" creationId="{9F1C3E6D-BC7D-2682-5C39-E288E562DEB4}"/>
          </ac:spMkLst>
        </pc:spChg>
        <pc:spChg chg="add del">
          <ac:chgData name="Kirtesh Patel" userId="270b04a813ef8488" providerId="LiveId" clId="{E3BB3A28-1FFD-4058-98DC-F3412381346B}" dt="2023-03-09T23:50:15.735" v="210"/>
          <ac:spMkLst>
            <pc:docMk/>
            <pc:sldMk cId="1636646504" sldId="374"/>
            <ac:spMk id="19" creationId="{5CE14E92-DB33-4E81-311F-DB9032F0BE3C}"/>
          </ac:spMkLst>
        </pc:spChg>
        <pc:spChg chg="mod">
          <ac:chgData name="Kirtesh Patel" userId="270b04a813ef8488" providerId="LiveId" clId="{E3BB3A28-1FFD-4058-98DC-F3412381346B}" dt="2023-03-09T23:49:20.401" v="198" actId="1076"/>
          <ac:spMkLst>
            <pc:docMk/>
            <pc:sldMk cId="1636646504" sldId="374"/>
            <ac:spMk id="36" creationId="{338D34BD-A3B7-774A-8197-CEB7CCCD8C9B}"/>
          </ac:spMkLst>
        </pc:spChg>
        <pc:spChg chg="del">
          <ac:chgData name="Kirtesh Patel" userId="270b04a813ef8488" providerId="LiveId" clId="{E3BB3A28-1FFD-4058-98DC-F3412381346B}" dt="2023-03-09T23:46:31.223" v="109" actId="478"/>
          <ac:spMkLst>
            <pc:docMk/>
            <pc:sldMk cId="1636646504" sldId="374"/>
            <ac:spMk id="39" creationId="{EBD40E57-480E-CC46-A08A-0082A3940DB2}"/>
          </ac:spMkLst>
        </pc:spChg>
        <pc:spChg chg="del">
          <ac:chgData name="Kirtesh Patel" userId="270b04a813ef8488" providerId="LiveId" clId="{E3BB3A28-1FFD-4058-98DC-F3412381346B}" dt="2023-03-09T23:46:37.668" v="115" actId="478"/>
          <ac:spMkLst>
            <pc:docMk/>
            <pc:sldMk cId="1636646504" sldId="374"/>
            <ac:spMk id="42" creationId="{1DB35E0B-7D85-D346-830E-6C44EDF6FC8F}"/>
          </ac:spMkLst>
        </pc:spChg>
        <pc:spChg chg="del">
          <ac:chgData name="Kirtesh Patel" userId="270b04a813ef8488" providerId="LiveId" clId="{E3BB3A28-1FFD-4058-98DC-F3412381346B}" dt="2023-03-09T23:46:36.607" v="113" actId="478"/>
          <ac:spMkLst>
            <pc:docMk/>
            <pc:sldMk cId="1636646504" sldId="374"/>
            <ac:spMk id="44" creationId="{891FECD1-7492-114F-8E6C-F5D6D3CA293B}"/>
          </ac:spMkLst>
        </pc:spChg>
        <pc:spChg chg="add del mod">
          <ac:chgData name="Kirtesh Patel" userId="270b04a813ef8488" providerId="LiveId" clId="{E3BB3A28-1FFD-4058-98DC-F3412381346B}" dt="2023-03-09T23:50:17.453" v="211" actId="478"/>
          <ac:spMkLst>
            <pc:docMk/>
            <pc:sldMk cId="1636646504" sldId="374"/>
            <ac:spMk id="45" creationId="{C170339E-97A9-C245-BA61-807B4C0CBED5}"/>
          </ac:spMkLst>
        </pc:spChg>
        <pc:spChg chg="mod">
          <ac:chgData name="Kirtesh Patel" userId="270b04a813ef8488" providerId="LiveId" clId="{E3BB3A28-1FFD-4058-98DC-F3412381346B}" dt="2023-03-09T23:49:04.040" v="195" actId="1076"/>
          <ac:spMkLst>
            <pc:docMk/>
            <pc:sldMk cId="1636646504" sldId="374"/>
            <ac:spMk id="47" creationId="{821E2B0C-2142-FD40-8A13-F482428C00F1}"/>
          </ac:spMkLst>
        </pc:spChg>
        <pc:spChg chg="mod">
          <ac:chgData name="Kirtesh Patel" userId="270b04a813ef8488" providerId="LiveId" clId="{E3BB3A28-1FFD-4058-98DC-F3412381346B}" dt="2023-03-09T23:49:20.401" v="198" actId="1076"/>
          <ac:spMkLst>
            <pc:docMk/>
            <pc:sldMk cId="1636646504" sldId="374"/>
            <ac:spMk id="49" creationId="{00000000-0000-0000-0000-000000000000}"/>
          </ac:spMkLst>
        </pc:spChg>
        <pc:spChg chg="del">
          <ac:chgData name="Kirtesh Patel" userId="270b04a813ef8488" providerId="LiveId" clId="{E3BB3A28-1FFD-4058-98DC-F3412381346B}" dt="2023-03-09T23:46:34.156" v="110" actId="478"/>
          <ac:spMkLst>
            <pc:docMk/>
            <pc:sldMk cId="1636646504" sldId="374"/>
            <ac:spMk id="50" creationId="{E7CB92E4-8311-C147-AF20-EF0ADC20ABCD}"/>
          </ac:spMkLst>
        </pc:spChg>
        <pc:spChg chg="mod">
          <ac:chgData name="Kirtesh Patel" userId="270b04a813ef8488" providerId="LiveId" clId="{E3BB3A28-1FFD-4058-98DC-F3412381346B}" dt="2023-03-09T23:49:40.362" v="206" actId="1076"/>
          <ac:spMkLst>
            <pc:docMk/>
            <pc:sldMk cId="1636646504" sldId="374"/>
            <ac:spMk id="51" creationId="{B748D777-F7BB-514C-9625-AC42FC3C4ECE}"/>
          </ac:spMkLst>
        </pc:spChg>
        <pc:spChg chg="del">
          <ac:chgData name="Kirtesh Patel" userId="270b04a813ef8488" providerId="LiveId" clId="{E3BB3A28-1FFD-4058-98DC-F3412381346B}" dt="2023-03-09T23:46:29.406" v="107" actId="478"/>
          <ac:spMkLst>
            <pc:docMk/>
            <pc:sldMk cId="1636646504" sldId="374"/>
            <ac:spMk id="52" creationId="{212D7F4C-2CDF-A946-AEA7-3B02034AF95A}"/>
          </ac:spMkLst>
        </pc:spChg>
        <pc:spChg chg="mod">
          <ac:chgData name="Kirtesh Patel" userId="270b04a813ef8488" providerId="LiveId" clId="{E3BB3A28-1FFD-4058-98DC-F3412381346B}" dt="2023-03-09T23:49:52.378" v="207" actId="1076"/>
          <ac:spMkLst>
            <pc:docMk/>
            <pc:sldMk cId="1636646504" sldId="374"/>
            <ac:spMk id="54" creationId="{D6C4DB2A-6C9B-F24B-B09A-125927C11B19}"/>
          </ac:spMkLst>
        </pc:spChg>
        <pc:spChg chg="mod">
          <ac:chgData name="Kirtesh Patel" userId="270b04a813ef8488" providerId="LiveId" clId="{E3BB3A28-1FFD-4058-98DC-F3412381346B}" dt="2023-03-09T23:45:58.147" v="84" actId="20577"/>
          <ac:spMkLst>
            <pc:docMk/>
            <pc:sldMk cId="1636646504" sldId="374"/>
            <ac:spMk id="56" creationId="{00000000-0000-0000-0000-000000000000}"/>
          </ac:spMkLst>
        </pc:spChg>
        <pc:spChg chg="del">
          <ac:chgData name="Kirtesh Patel" userId="270b04a813ef8488" providerId="LiveId" clId="{E3BB3A28-1FFD-4058-98DC-F3412381346B}" dt="2023-03-09T23:48:29.797" v="187" actId="478"/>
          <ac:spMkLst>
            <pc:docMk/>
            <pc:sldMk cId="1636646504" sldId="374"/>
            <ac:spMk id="60" creationId="{00000000-0000-0000-0000-000000000000}"/>
          </ac:spMkLst>
        </pc:spChg>
        <pc:spChg chg="del">
          <ac:chgData name="Kirtesh Patel" userId="270b04a813ef8488" providerId="LiveId" clId="{E3BB3A28-1FFD-4058-98DC-F3412381346B}" dt="2023-03-09T23:46:35.679" v="112" actId="478"/>
          <ac:spMkLst>
            <pc:docMk/>
            <pc:sldMk cId="1636646504" sldId="374"/>
            <ac:spMk id="64" creationId="{04CF6153-DEBB-EF49-80A5-376D5C195E8A}"/>
          </ac:spMkLst>
        </pc:spChg>
        <pc:grpChg chg="mod">
          <ac:chgData name="Kirtesh Patel" userId="270b04a813ef8488" providerId="LiveId" clId="{E3BB3A28-1FFD-4058-98DC-F3412381346B}" dt="2023-03-09T23:49:20.401" v="198" actId="1076"/>
          <ac:grpSpMkLst>
            <pc:docMk/>
            <pc:sldMk cId="1636646504" sldId="374"/>
            <ac:grpSpMk id="2" creationId="{E79E1489-5004-0D41-3C5E-5EB9F1B7833E}"/>
          </ac:grpSpMkLst>
        </pc:grpChg>
        <pc:picChg chg="del">
          <ac:chgData name="Kirtesh Patel" userId="270b04a813ef8488" providerId="LiveId" clId="{E3BB3A28-1FFD-4058-98DC-F3412381346B}" dt="2023-03-09T23:46:30.486" v="108" actId="478"/>
          <ac:picMkLst>
            <pc:docMk/>
            <pc:sldMk cId="1636646504" sldId="374"/>
            <ac:picMk id="4" creationId="{B0E5C596-3F91-FB46-9924-75010FC5F664}"/>
          </ac:picMkLst>
        </pc:picChg>
        <pc:picChg chg="mod">
          <ac:chgData name="Kirtesh Patel" userId="270b04a813ef8488" providerId="LiveId" clId="{E3BB3A28-1FFD-4058-98DC-F3412381346B}" dt="2023-03-09T23:49:52.378" v="207" actId="1076"/>
          <ac:picMkLst>
            <pc:docMk/>
            <pc:sldMk cId="1636646504" sldId="374"/>
            <ac:picMk id="6" creationId="{D644530D-F956-8B40-95E1-C9A0F7A295D3}"/>
          </ac:picMkLst>
        </pc:picChg>
        <pc:picChg chg="del mod">
          <ac:chgData name="Kirtesh Patel" userId="270b04a813ef8488" providerId="LiveId" clId="{E3BB3A28-1FFD-4058-98DC-F3412381346B}" dt="2023-03-09T23:48:19.520" v="185" actId="27803"/>
          <ac:picMkLst>
            <pc:docMk/>
            <pc:sldMk cId="1636646504" sldId="374"/>
            <ac:picMk id="8" creationId="{5D51900D-0C16-7C4F-895D-445ACB4FF90C}"/>
          </ac:picMkLst>
        </pc:picChg>
        <pc:picChg chg="del">
          <ac:chgData name="Kirtesh Patel" userId="270b04a813ef8488" providerId="LiveId" clId="{E3BB3A28-1FFD-4058-98DC-F3412381346B}" dt="2023-03-09T23:46:37.104" v="114" actId="478"/>
          <ac:picMkLst>
            <pc:docMk/>
            <pc:sldMk cId="1636646504" sldId="374"/>
            <ac:picMk id="13" creationId="{27D3B202-8245-B149-AE1C-AC6C4038DC01}"/>
          </ac:picMkLst>
        </pc:picChg>
        <pc:picChg chg="del">
          <ac:chgData name="Kirtesh Patel" userId="270b04a813ef8488" providerId="LiveId" clId="{E3BB3A28-1FFD-4058-98DC-F3412381346B}" dt="2023-03-09T23:46:34.564" v="111" actId="478"/>
          <ac:picMkLst>
            <pc:docMk/>
            <pc:sldMk cId="1636646504" sldId="374"/>
            <ac:picMk id="15" creationId="{E47C943C-D7BD-8C4A-A86E-92C1AFE9512E}"/>
          </ac:picMkLst>
        </pc:picChg>
      </pc:sldChg>
      <pc:sldChg chg="addCm">
        <pc:chgData name="Kirtesh Patel" userId="270b04a813ef8488" providerId="LiveId" clId="{E3BB3A28-1FFD-4058-98DC-F3412381346B}" dt="2023-03-09T23:41:25.585" v="58"/>
        <pc:sldMkLst>
          <pc:docMk/>
          <pc:sldMk cId="1943363559" sldId="4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41:25.585" v="58"/>
              <pc2:cmMkLst xmlns:pc2="http://schemas.microsoft.com/office/powerpoint/2019/9/main/command">
                <pc:docMk/>
                <pc:sldMk cId="1943363559" sldId="410"/>
                <pc2:cmMk id="{658CBC2E-8C6E-4659-9F4B-7FCA293C36D5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42:13.910" v="59"/>
        <pc:sldMkLst>
          <pc:docMk/>
          <pc:sldMk cId="240602418" sldId="41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42:13.910" v="59"/>
              <pc2:cmMkLst xmlns:pc2="http://schemas.microsoft.com/office/powerpoint/2019/9/main/command">
                <pc:docMk/>
                <pc:sldMk cId="240602418" sldId="417"/>
                <pc2:cmMk id="{73A3BB57-9A78-45AD-ABD7-C4EE01F582C9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37:51.638" v="44"/>
        <pc:sldMkLst>
          <pc:docMk/>
          <pc:sldMk cId="1190353087" sldId="4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7:51.638" v="44"/>
              <pc2:cmMkLst xmlns:pc2="http://schemas.microsoft.com/office/powerpoint/2019/9/main/command">
                <pc:docMk/>
                <pc:sldMk cId="1190353087" sldId="450"/>
                <pc2:cmMk id="{1D3D0385-4FC2-41E0-9873-5210D39EDF77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35:37.759" v="39"/>
        <pc:sldMkLst>
          <pc:docMk/>
          <pc:sldMk cId="3545872644" sldId="4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5:37.759" v="39"/>
              <pc2:cmMkLst xmlns:pc2="http://schemas.microsoft.com/office/powerpoint/2019/9/main/command">
                <pc:docMk/>
                <pc:sldMk cId="3545872644" sldId="462"/>
                <pc2:cmMk id="{94229997-6645-4E01-AFE3-636E686E7270}"/>
              </pc2:cmMkLst>
            </pc226:cmChg>
          </p:ext>
        </pc:extLst>
      </pc:sldChg>
      <pc:sldChg chg="delSp modSp mod">
        <pc:chgData name="Kirtesh Patel" userId="270b04a813ef8488" providerId="LiveId" clId="{E3BB3A28-1FFD-4058-98DC-F3412381346B}" dt="2023-03-09T23:34:48.016" v="37" actId="478"/>
        <pc:sldMkLst>
          <pc:docMk/>
          <pc:sldMk cId="3895102537" sldId="463"/>
        </pc:sldMkLst>
        <pc:spChg chg="del mod">
          <ac:chgData name="Kirtesh Patel" userId="270b04a813ef8488" providerId="LiveId" clId="{E3BB3A28-1FFD-4058-98DC-F3412381346B}" dt="2023-03-09T23:34:48.016" v="37" actId="478"/>
          <ac:spMkLst>
            <pc:docMk/>
            <pc:sldMk cId="3895102537" sldId="463"/>
            <ac:spMk id="4" creationId="{D9E2CD3E-7419-F946-BC25-F515C38B9924}"/>
          </ac:spMkLst>
        </pc:spChg>
      </pc:sldChg>
      <pc:sldChg chg="addCm">
        <pc:chgData name="Kirtesh Patel" userId="270b04a813ef8488" providerId="LiveId" clId="{E3BB3A28-1FFD-4058-98DC-F3412381346B}" dt="2023-03-09T23:38:08.296" v="45"/>
        <pc:sldMkLst>
          <pc:docMk/>
          <pc:sldMk cId="2706740734" sldId="4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8:08.296" v="45"/>
              <pc2:cmMkLst xmlns:pc2="http://schemas.microsoft.com/office/powerpoint/2019/9/main/command">
                <pc:docMk/>
                <pc:sldMk cId="2706740734" sldId="466"/>
                <pc2:cmMk id="{DC044AA0-C7DD-441C-B0E4-38BB7FD23EDF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37:47.765" v="43"/>
        <pc:sldMkLst>
          <pc:docMk/>
          <pc:sldMk cId="1917993598" sldId="4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7:47.765" v="43"/>
              <pc2:cmMkLst xmlns:pc2="http://schemas.microsoft.com/office/powerpoint/2019/9/main/command">
                <pc:docMk/>
                <pc:sldMk cId="1917993598" sldId="467"/>
                <pc2:cmMk id="{7B3D4B59-FC0D-4564-B093-15387311266A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38:41.873" v="46"/>
        <pc:sldMkLst>
          <pc:docMk/>
          <pc:sldMk cId="2294253666" sldId="4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8:41.873" v="46"/>
              <pc2:cmMkLst xmlns:pc2="http://schemas.microsoft.com/office/powerpoint/2019/9/main/command">
                <pc:docMk/>
                <pc:sldMk cId="2294253666" sldId="471"/>
                <pc2:cmMk id="{F9345E2D-EE72-415F-90D4-00DF72345D15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37:37.169" v="42"/>
        <pc:sldMkLst>
          <pc:docMk/>
          <pc:sldMk cId="1345251810" sldId="47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7:37.169" v="42"/>
              <pc2:cmMkLst xmlns:pc2="http://schemas.microsoft.com/office/powerpoint/2019/9/main/command">
                <pc:docMk/>
                <pc:sldMk cId="1345251810" sldId="472"/>
                <pc2:cmMk id="{D8805D79-C8B4-44B1-8941-22A2888D2892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36:42.325" v="41"/>
        <pc:sldMkLst>
          <pc:docMk/>
          <pc:sldMk cId="50917193" sldId="47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6:42.325" v="41"/>
              <pc2:cmMkLst xmlns:pc2="http://schemas.microsoft.com/office/powerpoint/2019/9/main/command">
                <pc:docMk/>
                <pc:sldMk cId="50917193" sldId="474"/>
                <pc2:cmMk id="{6D795EB3-67B7-4E94-ABCB-0607FB188A97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35:19.890" v="38"/>
        <pc:sldMkLst>
          <pc:docMk/>
          <pc:sldMk cId="4088113293" sldId="4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5:19.890" v="38"/>
              <pc2:cmMkLst xmlns:pc2="http://schemas.microsoft.com/office/powerpoint/2019/9/main/command">
                <pc:docMk/>
                <pc:sldMk cId="4088113293" sldId="477"/>
                <pc2:cmMk id="{544F6E2A-2D5A-44A9-984B-CFFEBF10F175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35:47.968" v="40"/>
        <pc:sldMkLst>
          <pc:docMk/>
          <pc:sldMk cId="3759062384" sldId="4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5:47.968" v="40"/>
              <pc2:cmMkLst xmlns:pc2="http://schemas.microsoft.com/office/powerpoint/2019/9/main/command">
                <pc:docMk/>
                <pc:sldMk cId="3759062384" sldId="478"/>
                <pc2:cmMk id="{0F9BF54D-CD0E-4471-B696-09E4A96BC752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34:31.684" v="35"/>
        <pc:sldMkLst>
          <pc:docMk/>
          <pc:sldMk cId="1063543620" sldId="4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4:31.684" v="35"/>
              <pc2:cmMkLst xmlns:pc2="http://schemas.microsoft.com/office/powerpoint/2019/9/main/command">
                <pc:docMk/>
                <pc:sldMk cId="1063543620" sldId="480"/>
                <pc2:cmMk id="{E3D13C9B-F1D7-49D7-8107-B0BE6C78DFC9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39:10.006" v="47"/>
        <pc:sldMkLst>
          <pc:docMk/>
          <pc:sldMk cId="2890327976" sldId="48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9:10.006" v="47"/>
              <pc2:cmMkLst xmlns:pc2="http://schemas.microsoft.com/office/powerpoint/2019/9/main/command">
                <pc:docMk/>
                <pc:sldMk cId="2890327976" sldId="482"/>
                <pc2:cmMk id="{1652A9ED-9D88-446A-8196-E5CE5D627DD5}"/>
              </pc2:cmMkLst>
            </pc226:cmChg>
          </p:ext>
        </pc:extLst>
      </pc:sldChg>
      <pc:sldChg chg="modSp addCm">
        <pc:chgData name="Kirtesh Patel" userId="270b04a813ef8488" providerId="LiveId" clId="{E3BB3A28-1FFD-4058-98DC-F3412381346B}" dt="2023-03-09T23:39:36.026" v="52"/>
        <pc:sldMkLst>
          <pc:docMk/>
          <pc:sldMk cId="535718694" sldId="483"/>
        </pc:sldMkLst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7" creationId="{A1EF4920-0C5D-E19D-5281-DD691E66D1C1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8" creationId="{5D5C9171-E92B-6B19-FFEF-FFECC97A9A5E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9" creationId="{F9BB7162-0412-0A08-8C11-2C6D69C430FB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20" creationId="{34B450E6-9BE7-A2FE-B403-71B4B385BA92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21" creationId="{66910243-F6DA-C4E2-41E8-65D6EB18361E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22" creationId="{3F1119ED-43A1-59B5-DE2E-F7EAEF8FCF6B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23" creationId="{3946A62C-B07B-2377-C531-51F71C485E97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24" creationId="{865D2F0A-982F-8D03-1985-6F0F66B9D859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25" creationId="{2BF20FEA-72AC-8BA2-32CC-7E09465D32F6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27" creationId="{DA5651A5-3014-2B00-C797-B877CF6A6892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28" creationId="{FE020F35-D5AF-AD90-CC90-D6B40EE1FCA0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29" creationId="{C630491D-5C37-14B7-A74A-2EACD18F70DF}"/>
          </ac:spMkLst>
        </pc:spChg>
        <pc:spChg chg="mod">
          <ac:chgData name="Kirtesh Patel" userId="270b04a813ef8488" providerId="LiveId" clId="{E3BB3A28-1FFD-4058-98DC-F3412381346B}" dt="2023-03-09T23:39:24.086" v="51" actId="1076"/>
          <ac:spMkLst>
            <pc:docMk/>
            <pc:sldMk cId="535718694" sldId="483"/>
            <ac:spMk id="33" creationId="{4DD7B0ED-514E-1CB8-FEB2-FC9E0159DB2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39:36.026" v="52"/>
              <pc2:cmMkLst xmlns:pc2="http://schemas.microsoft.com/office/powerpoint/2019/9/main/command">
                <pc:docMk/>
                <pc:sldMk cId="535718694" sldId="483"/>
                <pc2:cmMk id="{B01B42FB-C8EC-4A96-B63F-DB81B6E55795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40:14.524" v="53"/>
        <pc:sldMkLst>
          <pc:docMk/>
          <pc:sldMk cId="4010121970" sldId="4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40:14.524" v="53"/>
              <pc2:cmMkLst xmlns:pc2="http://schemas.microsoft.com/office/powerpoint/2019/9/main/command">
                <pc:docMk/>
                <pc:sldMk cId="4010121970" sldId="484"/>
                <pc2:cmMk id="{D59B5779-C724-4D85-814C-23FA65851851}"/>
              </pc2:cmMkLst>
            </pc226:cmChg>
          </p:ext>
        </pc:extLst>
      </pc:sldChg>
      <pc:sldChg chg="addCm">
        <pc:chgData name="Kirtesh Patel" userId="270b04a813ef8488" providerId="LiveId" clId="{E3BB3A28-1FFD-4058-98DC-F3412381346B}" dt="2023-03-09T23:40:29.079" v="54"/>
        <pc:sldMkLst>
          <pc:docMk/>
          <pc:sldMk cId="785731250" sldId="4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40:29.079" v="54"/>
              <pc2:cmMkLst xmlns:pc2="http://schemas.microsoft.com/office/powerpoint/2019/9/main/command">
                <pc:docMk/>
                <pc:sldMk cId="785731250" sldId="485"/>
                <pc2:cmMk id="{7390AD98-DBC7-48A0-A6B8-54CECC4011B4}"/>
              </pc2:cmMkLst>
            </pc226:cmChg>
          </p:ext>
        </pc:extLst>
      </pc:sldChg>
      <pc:sldChg chg="modSp add mod">
        <pc:chgData name="Kirtesh Patel" userId="270b04a813ef8488" providerId="LiveId" clId="{E3BB3A28-1FFD-4058-98DC-F3412381346B}" dt="2023-03-10T00:30:07.320" v="827"/>
        <pc:sldMkLst>
          <pc:docMk/>
          <pc:sldMk cId="2035497267" sldId="486"/>
        </pc:sldMkLst>
        <pc:grpChg chg="mod">
          <ac:chgData name="Kirtesh Patel" userId="270b04a813ef8488" providerId="LiveId" clId="{E3BB3A28-1FFD-4058-98DC-F3412381346B}" dt="2023-03-09T23:30:26.833" v="31" actId="1076"/>
          <ac:grpSpMkLst>
            <pc:docMk/>
            <pc:sldMk cId="2035497267" sldId="486"/>
            <ac:grpSpMk id="17" creationId="{8473DB43-A663-2F74-2000-886649EBA051}"/>
          </ac:grpSpMkLst>
        </pc:grpChg>
        <pc:graphicFrameChg chg="mod modGraphic">
          <ac:chgData name="Kirtesh Patel" userId="270b04a813ef8488" providerId="LiveId" clId="{E3BB3A28-1FFD-4058-98DC-F3412381346B}" dt="2023-03-10T00:29:56.813" v="824" actId="20577"/>
          <ac:graphicFrameMkLst>
            <pc:docMk/>
            <pc:sldMk cId="2035497267" sldId="486"/>
            <ac:graphicFrameMk id="3" creationId="{0A138C67-8CCB-9F17-454E-FE8A33680B29}"/>
          </ac:graphicFrameMkLst>
        </pc:graphicFrameChg>
        <pc:graphicFrameChg chg="mod">
          <ac:chgData name="Kirtesh Patel" userId="270b04a813ef8488" providerId="LiveId" clId="{E3BB3A28-1FFD-4058-98DC-F3412381346B}" dt="2023-03-10T00:30:07.320" v="827"/>
          <ac:graphicFrameMkLst>
            <pc:docMk/>
            <pc:sldMk cId="2035497267" sldId="486"/>
            <ac:graphicFrameMk id="5" creationId="{72A97D83-5CD5-3542-7829-3C323AFADDC2}"/>
          </ac:graphicFrameMkLst>
        </pc:graphicFrameChg>
      </pc:sldChg>
      <pc:sldChg chg="modSp add">
        <pc:chgData name="Kirtesh Patel" userId="270b04a813ef8488" providerId="LiveId" clId="{E3BB3A28-1FFD-4058-98DC-F3412381346B}" dt="2023-03-10T00:30:20.518" v="831"/>
        <pc:sldMkLst>
          <pc:docMk/>
          <pc:sldMk cId="1911624814" sldId="487"/>
        </pc:sldMkLst>
        <pc:graphicFrameChg chg="mod">
          <ac:chgData name="Kirtesh Patel" userId="270b04a813ef8488" providerId="LiveId" clId="{E3BB3A28-1FFD-4058-98DC-F3412381346B}" dt="2023-03-10T00:30:18.956" v="830"/>
          <ac:graphicFrameMkLst>
            <pc:docMk/>
            <pc:sldMk cId="1911624814" sldId="487"/>
            <ac:graphicFrameMk id="3" creationId="{0A138C67-8CCB-9F17-454E-FE8A33680B29}"/>
          </ac:graphicFrameMkLst>
        </pc:graphicFrameChg>
        <pc:graphicFrameChg chg="mod">
          <ac:chgData name="Kirtesh Patel" userId="270b04a813ef8488" providerId="LiveId" clId="{E3BB3A28-1FFD-4058-98DC-F3412381346B}" dt="2023-03-10T00:30:20.518" v="831"/>
          <ac:graphicFrameMkLst>
            <pc:docMk/>
            <pc:sldMk cId="1911624814" sldId="487"/>
            <ac:graphicFrameMk id="5" creationId="{72A97D83-5CD5-3542-7829-3C323AFADDC2}"/>
          </ac:graphicFrameMkLst>
        </pc:graphicFrameChg>
      </pc:sldChg>
      <pc:sldChg chg="modSp add mod addCm">
        <pc:chgData name="Kirtesh Patel" userId="270b04a813ef8488" providerId="LiveId" clId="{E3BB3A28-1FFD-4058-98DC-F3412381346B}" dt="2023-03-10T00:27:59.920" v="737" actId="20577"/>
        <pc:sldMkLst>
          <pc:docMk/>
          <pc:sldMk cId="900809212" sldId="488"/>
        </pc:sldMkLst>
        <pc:spChg chg="mod">
          <ac:chgData name="Kirtesh Patel" userId="270b04a813ef8488" providerId="LiveId" clId="{E3BB3A28-1FFD-4058-98DC-F3412381346B}" dt="2023-03-09T23:28:39.626" v="15" actId="20577"/>
          <ac:spMkLst>
            <pc:docMk/>
            <pc:sldMk cId="900809212" sldId="488"/>
            <ac:spMk id="2" creationId="{3D8A922F-69B2-6340-849A-ABDAA57A3031}"/>
          </ac:spMkLst>
        </pc:spChg>
        <pc:spChg chg="mod">
          <ac:chgData name="Kirtesh Patel" userId="270b04a813ef8488" providerId="LiveId" clId="{E3BB3A28-1FFD-4058-98DC-F3412381346B}" dt="2023-03-10T00:27:59.920" v="737" actId="20577"/>
          <ac:spMkLst>
            <pc:docMk/>
            <pc:sldMk cId="900809212" sldId="488"/>
            <ac:spMk id="9" creationId="{DC0BCF88-CDA8-6C76-822D-0AA722D5CBC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40:37.955" v="55"/>
              <pc2:cmMkLst xmlns:pc2="http://schemas.microsoft.com/office/powerpoint/2019/9/main/command">
                <pc:docMk/>
                <pc:sldMk cId="900809212" sldId="488"/>
                <pc2:cmMk id="{CD3E67CE-E9CD-439B-B54F-D09A9224F24F}"/>
              </pc2:cmMkLst>
            </pc226:cmChg>
          </p:ext>
        </pc:extLst>
      </pc:sldChg>
      <pc:sldChg chg="modSp add mod addCm">
        <pc:chgData name="Kirtesh Patel" userId="270b04a813ef8488" providerId="LiveId" clId="{E3BB3A28-1FFD-4058-98DC-F3412381346B}" dt="2023-03-10T00:28:47.291" v="747" actId="20577"/>
        <pc:sldMkLst>
          <pc:docMk/>
          <pc:sldMk cId="4260037089" sldId="489"/>
        </pc:sldMkLst>
        <pc:spChg chg="mod">
          <ac:chgData name="Kirtesh Patel" userId="270b04a813ef8488" providerId="LiveId" clId="{E3BB3A28-1FFD-4058-98DC-F3412381346B}" dt="2023-03-09T23:28:56.862" v="26" actId="20577"/>
          <ac:spMkLst>
            <pc:docMk/>
            <pc:sldMk cId="4260037089" sldId="489"/>
            <ac:spMk id="2" creationId="{3D8A922F-69B2-6340-849A-ABDAA57A3031}"/>
          </ac:spMkLst>
        </pc:spChg>
        <pc:spChg chg="mod">
          <ac:chgData name="Kirtesh Patel" userId="270b04a813ef8488" providerId="LiveId" clId="{E3BB3A28-1FFD-4058-98DC-F3412381346B}" dt="2023-03-10T00:28:47.291" v="747" actId="20577"/>
          <ac:spMkLst>
            <pc:docMk/>
            <pc:sldMk cId="4260037089" sldId="489"/>
            <ac:spMk id="9" creationId="{DC0BCF88-CDA8-6C76-822D-0AA722D5CBC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irtesh Patel" userId="270b04a813ef8488" providerId="LiveId" clId="{E3BB3A28-1FFD-4058-98DC-F3412381346B}" dt="2023-03-09T23:40:43.367" v="56"/>
              <pc2:cmMkLst xmlns:pc2="http://schemas.microsoft.com/office/powerpoint/2019/9/main/command">
                <pc:docMk/>
                <pc:sldMk cId="4260037089" sldId="489"/>
                <pc2:cmMk id="{8017EA50-FA33-45B5-AAA9-E74CB3190240}"/>
              </pc2:cmMkLst>
            </pc226:cmChg>
          </p:ext>
        </pc:extLst>
      </pc:sldChg>
      <pc:sldChg chg="addSp delSp modSp add mod modShow">
        <pc:chgData name="Kirtesh Patel" userId="270b04a813ef8488" providerId="LiveId" clId="{E3BB3A28-1FFD-4058-98DC-F3412381346B}" dt="2023-03-10T00:18:58.689" v="639" actId="729"/>
        <pc:sldMkLst>
          <pc:docMk/>
          <pc:sldMk cId="863614616" sldId="490"/>
        </pc:sldMkLst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3" creationId="{3E194C35-C35F-1A8E-188C-583EB67CB798}"/>
          </ac:spMkLst>
        </pc:spChg>
        <pc:spChg chg="del">
          <ac:chgData name="Kirtesh Patel" userId="270b04a813ef8488" providerId="LiveId" clId="{E3BB3A28-1FFD-4058-98DC-F3412381346B}" dt="2023-03-09T23:45:17.646" v="65" actId="478"/>
          <ac:spMkLst>
            <pc:docMk/>
            <pc:sldMk cId="863614616" sldId="490"/>
            <ac:spMk id="3" creationId="{BB753201-676B-DCCC-E430-0C94E69DE8F7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5" creationId="{6C945D07-898B-21B3-2958-727B84A2EE50}"/>
          </ac:spMkLst>
        </pc:spChg>
        <pc:spChg chg="add del mod">
          <ac:chgData name="Kirtesh Patel" userId="270b04a813ef8488" providerId="LiveId" clId="{E3BB3A28-1FFD-4058-98DC-F3412381346B}" dt="2023-03-09T23:45:18.913" v="66" actId="478"/>
          <ac:spMkLst>
            <pc:docMk/>
            <pc:sldMk cId="863614616" sldId="490"/>
            <ac:spMk id="5" creationId="{6F570685-EE95-B12D-E478-8C499E3764A2}"/>
          </ac:spMkLst>
        </pc:spChg>
        <pc:spChg chg="add del mod">
          <ac:chgData name="Kirtesh Patel" userId="270b04a813ef8488" providerId="LiveId" clId="{E3BB3A28-1FFD-4058-98DC-F3412381346B}" dt="2023-03-10T00:06:28.869" v="225" actId="478"/>
          <ac:spMkLst>
            <pc:docMk/>
            <pc:sldMk cId="863614616" sldId="490"/>
            <ac:spMk id="6" creationId="{5660A8B0-01EC-1D51-B904-F71FDF82BC2D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7" creationId="{C65FC1D9-AC0A-32B9-A29D-29D1F4F923BA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8" creationId="{0881611A-C95C-0CF6-72D6-9274C5F9535A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9" creationId="{CED412D5-1E12-AB6E-3543-8D1804ECC065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10" creationId="{25DDEF72-1B36-2D03-383E-1280995041C9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11" creationId="{254B738C-0284-F610-0932-59A683589847}"/>
          </ac:spMkLst>
        </pc:spChg>
        <pc:spChg chg="add del mod">
          <ac:chgData name="Kirtesh Patel" userId="270b04a813ef8488" providerId="LiveId" clId="{E3BB3A28-1FFD-4058-98DC-F3412381346B}" dt="2023-03-10T00:06:27.537" v="223" actId="1076"/>
          <ac:spMkLst>
            <pc:docMk/>
            <pc:sldMk cId="863614616" sldId="490"/>
            <ac:spMk id="18" creationId="{298301B1-B19C-AA63-77BE-17E32DFCEB78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19" creationId="{3B5F37E6-0C8E-B620-6A34-5190820E3144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20" creationId="{A3EB4F85-CBD9-CF0D-FB75-F81F6174A05C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21" creationId="{31D223DA-CA60-6CE0-ECE7-25B50EAAD536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22" creationId="{3D51ABDA-8E88-E145-A6A9-A8160DC77697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23" creationId="{4C9019B7-1C37-1C21-C13A-540F0231FA71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24" creationId="{9C2A8643-9523-ED93-E9A9-40F4F6A1173E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25" creationId="{9DB0EBB9-05E2-109B-DEF5-2FADB262744A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26" creationId="{1C207CA8-84C0-25C3-3973-153F74E2B3EB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27" creationId="{D5786049-B3C8-0242-3088-1B16770AB7C1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28" creationId="{15E2F1DF-8DBC-AA80-CCC8-7BF009BE79AC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29" creationId="{429C2BA5-EA21-4737-1A2C-F79BBC29B481}"/>
          </ac:spMkLst>
        </pc:spChg>
        <pc:spChg chg="add del mod">
          <ac:chgData name="Kirtesh Patel" userId="270b04a813ef8488" providerId="LiveId" clId="{E3BB3A28-1FFD-4058-98DC-F3412381346B}" dt="2023-03-10T00:06:27.984" v="224"/>
          <ac:spMkLst>
            <pc:docMk/>
            <pc:sldMk cId="863614616" sldId="490"/>
            <ac:spMk id="30" creationId="{8561B90E-B4D6-C98E-854C-5489AB0C6DA8}"/>
          </ac:spMkLst>
        </pc:spChg>
        <pc:spChg chg="add del mod">
          <ac:chgData name="Kirtesh Patel" userId="270b04a813ef8488" providerId="LiveId" clId="{E3BB3A28-1FFD-4058-98DC-F3412381346B}" dt="2023-03-10T00:06:12.951" v="217" actId="478"/>
          <ac:spMkLst>
            <pc:docMk/>
            <pc:sldMk cId="863614616" sldId="490"/>
            <ac:spMk id="32" creationId="{E3DF0A31-2F80-AC49-BBC8-CC692208C635}"/>
          </ac:spMkLst>
        </pc:spChg>
        <pc:spChg chg="add del mod">
          <ac:chgData name="Kirtesh Patel" userId="270b04a813ef8488" providerId="LiveId" clId="{E3BB3A28-1FFD-4058-98DC-F3412381346B}" dt="2023-03-10T00:06:27.022" v="222" actId="478"/>
          <ac:spMkLst>
            <pc:docMk/>
            <pc:sldMk cId="863614616" sldId="490"/>
            <ac:spMk id="34" creationId="{9ED0EF8B-69FE-0ADA-6886-98F59567C162}"/>
          </ac:spMkLst>
        </pc:spChg>
        <pc:picChg chg="add del mod">
          <ac:chgData name="Kirtesh Patel" userId="270b04a813ef8488" providerId="LiveId" clId="{E3BB3A28-1FFD-4058-98DC-F3412381346B}" dt="2023-03-10T00:06:27.984" v="224"/>
          <ac:picMkLst>
            <pc:docMk/>
            <pc:sldMk cId="863614616" sldId="490"/>
            <ac:picMk id="12" creationId="{DDA2789C-1562-CC0F-6EF8-689FD532E7A2}"/>
          </ac:picMkLst>
        </pc:picChg>
        <pc:picChg chg="add del mod">
          <ac:chgData name="Kirtesh Patel" userId="270b04a813ef8488" providerId="LiveId" clId="{E3BB3A28-1FFD-4058-98DC-F3412381346B}" dt="2023-03-10T00:06:27.984" v="224"/>
          <ac:picMkLst>
            <pc:docMk/>
            <pc:sldMk cId="863614616" sldId="490"/>
            <ac:picMk id="13" creationId="{0D2A3488-61A3-39B0-1329-9A21F66FE2D6}"/>
          </ac:picMkLst>
        </pc:picChg>
        <pc:picChg chg="add del mod">
          <ac:chgData name="Kirtesh Patel" userId="270b04a813ef8488" providerId="LiveId" clId="{E3BB3A28-1FFD-4058-98DC-F3412381346B}" dt="2023-03-10T00:06:27.984" v="224"/>
          <ac:picMkLst>
            <pc:docMk/>
            <pc:sldMk cId="863614616" sldId="490"/>
            <ac:picMk id="14" creationId="{4EE4E81F-9FFD-8E53-3ECB-2A943480915E}"/>
          </ac:picMkLst>
        </pc:picChg>
        <pc:picChg chg="add del mod">
          <ac:chgData name="Kirtesh Patel" userId="270b04a813ef8488" providerId="LiveId" clId="{E3BB3A28-1FFD-4058-98DC-F3412381346B}" dt="2023-03-10T00:06:27.984" v="224"/>
          <ac:picMkLst>
            <pc:docMk/>
            <pc:sldMk cId="863614616" sldId="490"/>
            <ac:picMk id="15" creationId="{18D50BF3-64EC-07B3-09C0-18576DB81E9A}"/>
          </ac:picMkLst>
        </pc:picChg>
        <pc:picChg chg="add del mod">
          <ac:chgData name="Kirtesh Patel" userId="270b04a813ef8488" providerId="LiveId" clId="{E3BB3A28-1FFD-4058-98DC-F3412381346B}" dt="2023-03-10T00:06:27.984" v="224"/>
          <ac:picMkLst>
            <pc:docMk/>
            <pc:sldMk cId="863614616" sldId="490"/>
            <ac:picMk id="16" creationId="{4A593000-7528-7B63-4746-8B231C4EBFDE}"/>
          </ac:picMkLst>
        </pc:picChg>
        <pc:picChg chg="add del mod">
          <ac:chgData name="Kirtesh Patel" userId="270b04a813ef8488" providerId="LiveId" clId="{E3BB3A28-1FFD-4058-98DC-F3412381346B}" dt="2023-03-10T00:06:27.984" v="224"/>
          <ac:picMkLst>
            <pc:docMk/>
            <pc:sldMk cId="863614616" sldId="490"/>
            <ac:picMk id="17" creationId="{7BE688AF-2947-25F6-FD93-AB67A1543277}"/>
          </ac:picMkLst>
        </pc:picChg>
        <pc:cxnChg chg="add del mod">
          <ac:chgData name="Kirtesh Patel" userId="270b04a813ef8488" providerId="LiveId" clId="{E3BB3A28-1FFD-4058-98DC-F3412381346B}" dt="2023-03-10T00:06:27.984" v="224"/>
          <ac:cxnSpMkLst>
            <pc:docMk/>
            <pc:sldMk cId="863614616" sldId="490"/>
            <ac:cxnSpMk id="4" creationId="{49B2F34A-1462-AEA3-06E5-E1D49F92AB64}"/>
          </ac:cxnSpMkLst>
        </pc:cxnChg>
      </pc:sldChg>
      <pc:sldChg chg="delSp add mod ord modShow">
        <pc:chgData name="Kirtesh Patel" userId="270b04a813ef8488" providerId="LiveId" clId="{E3BB3A28-1FFD-4058-98DC-F3412381346B}" dt="2023-03-10T00:19:30.149" v="648" actId="478"/>
        <pc:sldMkLst>
          <pc:docMk/>
          <pc:sldMk cId="1165372701" sldId="491"/>
        </pc:sldMkLst>
        <pc:spChg chg="del">
          <ac:chgData name="Kirtesh Patel" userId="270b04a813ef8488" providerId="LiveId" clId="{E3BB3A28-1FFD-4058-98DC-F3412381346B}" dt="2023-03-09T23:50:54.277" v="213" actId="478"/>
          <ac:spMkLst>
            <pc:docMk/>
            <pc:sldMk cId="1165372701" sldId="491"/>
            <ac:spMk id="47" creationId="{821E2B0C-2142-FD40-8A13-F482428C00F1}"/>
          </ac:spMkLst>
        </pc:spChg>
        <pc:spChg chg="del">
          <ac:chgData name="Kirtesh Patel" userId="270b04a813ef8488" providerId="LiveId" clId="{E3BB3A28-1FFD-4058-98DC-F3412381346B}" dt="2023-03-10T00:19:30.149" v="648" actId="478"/>
          <ac:spMkLst>
            <pc:docMk/>
            <pc:sldMk cId="1165372701" sldId="491"/>
            <ac:spMk id="53" creationId="{A684CAA9-769A-1549-8D39-87A9FFC9A038}"/>
          </ac:spMkLst>
        </pc:spChg>
      </pc:sldChg>
      <pc:sldChg chg="addSp delSp modSp add mod ord">
        <pc:chgData name="Kirtesh Patel" userId="270b04a813ef8488" providerId="LiveId" clId="{E3BB3A28-1FFD-4058-98DC-F3412381346B}" dt="2023-03-10T00:19:06.516" v="644" actId="478"/>
        <pc:sldMkLst>
          <pc:docMk/>
          <pc:sldMk cId="579190318" sldId="492"/>
        </pc:sldMkLst>
        <pc:spChg chg="add mod">
          <ac:chgData name="Kirtesh Patel" userId="270b04a813ef8488" providerId="LiveId" clId="{E3BB3A28-1FFD-4058-98DC-F3412381346B}" dt="2023-03-10T00:10:55.342" v="316" actId="207"/>
          <ac:spMkLst>
            <pc:docMk/>
            <pc:sldMk cId="579190318" sldId="492"/>
            <ac:spMk id="3" creationId="{702E572B-1407-0897-9155-B08E478911E9}"/>
          </ac:spMkLst>
        </pc:spChg>
        <pc:spChg chg="add del mod">
          <ac:chgData name="Kirtesh Patel" userId="270b04a813ef8488" providerId="LiveId" clId="{E3BB3A28-1FFD-4058-98DC-F3412381346B}" dt="2023-03-10T00:06:44.472" v="229" actId="478"/>
          <ac:spMkLst>
            <pc:docMk/>
            <pc:sldMk cId="579190318" sldId="492"/>
            <ac:spMk id="5" creationId="{9477CDBA-DF39-6895-EBF7-30B60A03FD43}"/>
          </ac:spMkLst>
        </pc:spChg>
        <pc:spChg chg="del">
          <ac:chgData name="Kirtesh Patel" userId="270b04a813ef8488" providerId="LiveId" clId="{E3BB3A28-1FFD-4058-98DC-F3412381346B}" dt="2023-03-10T00:06:38.944" v="227" actId="478"/>
          <ac:spMkLst>
            <pc:docMk/>
            <pc:sldMk cId="579190318" sldId="492"/>
            <ac:spMk id="6" creationId="{5660A8B0-01EC-1D51-B904-F71FDF82BC2D}"/>
          </ac:spMkLst>
        </pc:spChg>
        <pc:spChg chg="add mod">
          <ac:chgData name="Kirtesh Patel" userId="270b04a813ef8488" providerId="LiveId" clId="{E3BB3A28-1FFD-4058-98DC-F3412381346B}" dt="2023-03-10T00:06:40.867" v="228"/>
          <ac:spMkLst>
            <pc:docMk/>
            <pc:sldMk cId="579190318" sldId="492"/>
            <ac:spMk id="7" creationId="{456EFB20-2351-3E65-D6A3-A23C1B0F478D}"/>
          </ac:spMkLst>
        </pc:spChg>
        <pc:spChg chg="add mod">
          <ac:chgData name="Kirtesh Patel" userId="270b04a813ef8488" providerId="LiveId" clId="{E3BB3A28-1FFD-4058-98DC-F3412381346B}" dt="2023-03-10T00:18:02.793" v="634" actId="1036"/>
          <ac:spMkLst>
            <pc:docMk/>
            <pc:sldMk cId="579190318" sldId="492"/>
            <ac:spMk id="8" creationId="{DD6AEC42-163A-4D19-A689-0750169972F2}"/>
          </ac:spMkLst>
        </pc:spChg>
        <pc:spChg chg="add del mod ord">
          <ac:chgData name="Kirtesh Patel" userId="270b04a813ef8488" providerId="LiveId" clId="{E3BB3A28-1FFD-4058-98DC-F3412381346B}" dt="2023-03-10T00:17:20.510" v="555" actId="478"/>
          <ac:spMkLst>
            <pc:docMk/>
            <pc:sldMk cId="579190318" sldId="492"/>
            <ac:spMk id="9" creationId="{D9243B29-4502-354D-5F2D-1A278DB724EF}"/>
          </ac:spMkLst>
        </pc:spChg>
        <pc:spChg chg="add mod">
          <ac:chgData name="Kirtesh Patel" userId="270b04a813ef8488" providerId="LiveId" clId="{E3BB3A28-1FFD-4058-98DC-F3412381346B}" dt="2023-03-10T00:06:40.867" v="228"/>
          <ac:spMkLst>
            <pc:docMk/>
            <pc:sldMk cId="579190318" sldId="492"/>
            <ac:spMk id="10" creationId="{3DD9D3A3-2A72-38FD-DA86-E4B9794CEC36}"/>
          </ac:spMkLst>
        </pc:spChg>
        <pc:spChg chg="add mod">
          <ac:chgData name="Kirtesh Patel" userId="270b04a813ef8488" providerId="LiveId" clId="{E3BB3A28-1FFD-4058-98DC-F3412381346B}" dt="2023-03-10T00:15:45.621" v="489" actId="1076"/>
          <ac:spMkLst>
            <pc:docMk/>
            <pc:sldMk cId="579190318" sldId="492"/>
            <ac:spMk id="11" creationId="{42DF82E5-FF04-98EA-EFB7-B1A6C8C7959C}"/>
          </ac:spMkLst>
        </pc:spChg>
        <pc:spChg chg="add mod">
          <ac:chgData name="Kirtesh Patel" userId="270b04a813ef8488" providerId="LiveId" clId="{E3BB3A28-1FFD-4058-98DC-F3412381346B}" dt="2023-03-10T00:07:43.691" v="239" actId="34135"/>
          <ac:spMkLst>
            <pc:docMk/>
            <pc:sldMk cId="579190318" sldId="492"/>
            <ac:spMk id="19" creationId="{0ABFCE79-DE5F-1984-8A5E-9D73F0A6D9AF}"/>
          </ac:spMkLst>
        </pc:spChg>
        <pc:spChg chg="add mod">
          <ac:chgData name="Kirtesh Patel" userId="270b04a813ef8488" providerId="LiveId" clId="{E3BB3A28-1FFD-4058-98DC-F3412381346B}" dt="2023-03-10T00:09:16.054" v="265" actId="34135"/>
          <ac:spMkLst>
            <pc:docMk/>
            <pc:sldMk cId="579190318" sldId="492"/>
            <ac:spMk id="20" creationId="{BB7C453F-EBD5-154C-D45F-A3C4631711E9}"/>
          </ac:spMkLst>
        </pc:spChg>
        <pc:spChg chg="add del mod">
          <ac:chgData name="Kirtesh Patel" userId="270b04a813ef8488" providerId="LiveId" clId="{E3BB3A28-1FFD-4058-98DC-F3412381346B}" dt="2023-03-10T00:09:59.472" v="306" actId="478"/>
          <ac:spMkLst>
            <pc:docMk/>
            <pc:sldMk cId="579190318" sldId="492"/>
            <ac:spMk id="21" creationId="{B5699090-2688-131D-4DAC-051D953AF80D}"/>
          </ac:spMkLst>
        </pc:spChg>
        <pc:spChg chg="add mod">
          <ac:chgData name="Kirtesh Patel" userId="270b04a813ef8488" providerId="LiveId" clId="{E3BB3A28-1FFD-4058-98DC-F3412381346B}" dt="2023-03-10T00:18:18.168" v="636" actId="1076"/>
          <ac:spMkLst>
            <pc:docMk/>
            <pc:sldMk cId="579190318" sldId="492"/>
            <ac:spMk id="22" creationId="{9520AAB0-323E-FD3D-0572-6FA305CBED87}"/>
          </ac:spMkLst>
        </pc:spChg>
        <pc:spChg chg="add del mod">
          <ac:chgData name="Kirtesh Patel" userId="270b04a813ef8488" providerId="LiveId" clId="{E3BB3A28-1FFD-4058-98DC-F3412381346B}" dt="2023-03-10T00:09:53.451" v="300" actId="478"/>
          <ac:spMkLst>
            <pc:docMk/>
            <pc:sldMk cId="579190318" sldId="492"/>
            <ac:spMk id="23" creationId="{780C09BE-FF56-F9ED-BB24-4298C309CE71}"/>
          </ac:spMkLst>
        </pc:spChg>
        <pc:spChg chg="add del mod">
          <ac:chgData name="Kirtesh Patel" userId="270b04a813ef8488" providerId="LiveId" clId="{E3BB3A28-1FFD-4058-98DC-F3412381346B}" dt="2023-03-10T00:09:55.192" v="301" actId="478"/>
          <ac:spMkLst>
            <pc:docMk/>
            <pc:sldMk cId="579190318" sldId="492"/>
            <ac:spMk id="24" creationId="{97B1C4CF-D801-B66E-6C97-FFDD3093F784}"/>
          </ac:spMkLst>
        </pc:spChg>
        <pc:spChg chg="add mod">
          <ac:chgData name="Kirtesh Patel" userId="270b04a813ef8488" providerId="LiveId" clId="{E3BB3A28-1FFD-4058-98DC-F3412381346B}" dt="2023-03-10T00:18:02.793" v="634" actId="1036"/>
          <ac:spMkLst>
            <pc:docMk/>
            <pc:sldMk cId="579190318" sldId="492"/>
            <ac:spMk id="25" creationId="{21D64243-CA27-A5BF-7857-946AFC6192CF}"/>
          </ac:spMkLst>
        </pc:spChg>
        <pc:spChg chg="add del mod">
          <ac:chgData name="Kirtesh Patel" userId="270b04a813ef8488" providerId="LiveId" clId="{E3BB3A28-1FFD-4058-98DC-F3412381346B}" dt="2023-03-10T00:09:58.155" v="304" actId="478"/>
          <ac:spMkLst>
            <pc:docMk/>
            <pc:sldMk cId="579190318" sldId="492"/>
            <ac:spMk id="26" creationId="{4DD0E463-811F-6414-6FEA-405F68E524DE}"/>
          </ac:spMkLst>
        </pc:spChg>
        <pc:spChg chg="add del mod">
          <ac:chgData name="Kirtesh Patel" userId="270b04a813ef8488" providerId="LiveId" clId="{E3BB3A28-1FFD-4058-98DC-F3412381346B}" dt="2023-03-10T00:10:01.060" v="307" actId="478"/>
          <ac:spMkLst>
            <pc:docMk/>
            <pc:sldMk cId="579190318" sldId="492"/>
            <ac:spMk id="27" creationId="{8B0798AF-3225-DA82-9E7C-E32DC3CAEE70}"/>
          </ac:spMkLst>
        </pc:spChg>
        <pc:spChg chg="add mod">
          <ac:chgData name="Kirtesh Patel" userId="270b04a813ef8488" providerId="LiveId" clId="{E3BB3A28-1FFD-4058-98DC-F3412381346B}" dt="2023-03-10T00:07:43.691" v="239" actId="34135"/>
          <ac:spMkLst>
            <pc:docMk/>
            <pc:sldMk cId="579190318" sldId="492"/>
            <ac:spMk id="28" creationId="{CF5C1047-765C-7C6A-A547-E3791062592F}"/>
          </ac:spMkLst>
        </pc:spChg>
        <pc:spChg chg="add mod">
          <ac:chgData name="Kirtesh Patel" userId="270b04a813ef8488" providerId="LiveId" clId="{E3BB3A28-1FFD-4058-98DC-F3412381346B}" dt="2023-03-10T00:09:16.054" v="265" actId="34135"/>
          <ac:spMkLst>
            <pc:docMk/>
            <pc:sldMk cId="579190318" sldId="492"/>
            <ac:spMk id="29" creationId="{68EC5478-213E-19CD-9407-AF982F10BBDF}"/>
          </ac:spMkLst>
        </pc:spChg>
        <pc:spChg chg="add del mod">
          <ac:chgData name="Kirtesh Patel" userId="270b04a813ef8488" providerId="LiveId" clId="{E3BB3A28-1FFD-4058-98DC-F3412381346B}" dt="2023-03-10T00:19:06.516" v="644" actId="478"/>
          <ac:spMkLst>
            <pc:docMk/>
            <pc:sldMk cId="579190318" sldId="492"/>
            <ac:spMk id="30" creationId="{C5C379C1-F448-8605-3FDE-56F3276DBCDB}"/>
          </ac:spMkLst>
        </pc:spChg>
        <pc:spChg chg="add mod">
          <ac:chgData name="Kirtesh Patel" userId="270b04a813ef8488" providerId="LiveId" clId="{E3BB3A28-1FFD-4058-98DC-F3412381346B}" dt="2023-03-10T00:11:59.413" v="371" actId="207"/>
          <ac:spMkLst>
            <pc:docMk/>
            <pc:sldMk cId="579190318" sldId="492"/>
            <ac:spMk id="31" creationId="{F72B81B8-E957-9BD5-583A-B39EADC27222}"/>
          </ac:spMkLst>
        </pc:spChg>
        <pc:spChg chg="add mod">
          <ac:chgData name="Kirtesh Patel" userId="270b04a813ef8488" providerId="LiveId" clId="{E3BB3A28-1FFD-4058-98DC-F3412381346B}" dt="2023-03-10T00:12:15.320" v="373" actId="1076"/>
          <ac:spMkLst>
            <pc:docMk/>
            <pc:sldMk cId="579190318" sldId="492"/>
            <ac:spMk id="32" creationId="{6CAAD860-DA3C-C06A-2866-6FAF8CA7BEE0}"/>
          </ac:spMkLst>
        </pc:spChg>
        <pc:spChg chg="add del mod">
          <ac:chgData name="Kirtesh Patel" userId="270b04a813ef8488" providerId="LiveId" clId="{E3BB3A28-1FFD-4058-98DC-F3412381346B}" dt="2023-03-10T00:17:22.413" v="556" actId="478"/>
          <ac:spMkLst>
            <pc:docMk/>
            <pc:sldMk cId="579190318" sldId="492"/>
            <ac:spMk id="33" creationId="{0207E5BA-0CF7-816A-45F3-0075CFF57718}"/>
          </ac:spMkLst>
        </pc:spChg>
        <pc:spChg chg="add del mod">
          <ac:chgData name="Kirtesh Patel" userId="270b04a813ef8488" providerId="LiveId" clId="{E3BB3A28-1FFD-4058-98DC-F3412381346B}" dt="2023-03-10T00:16:49.342" v="548" actId="34135"/>
          <ac:spMkLst>
            <pc:docMk/>
            <pc:sldMk cId="579190318" sldId="492"/>
            <ac:spMk id="34" creationId="{2306A3F0-DA9A-4625-35C9-6A514BAD662F}"/>
          </ac:spMkLst>
        </pc:spChg>
        <pc:spChg chg="add del mod">
          <ac:chgData name="Kirtesh Patel" userId="270b04a813ef8488" providerId="LiveId" clId="{E3BB3A28-1FFD-4058-98DC-F3412381346B}" dt="2023-03-10T00:14:13.564" v="432"/>
          <ac:spMkLst>
            <pc:docMk/>
            <pc:sldMk cId="579190318" sldId="492"/>
            <ac:spMk id="35" creationId="{E3D5ED43-296E-9DF7-B053-2421FF4AB8BF}"/>
          </ac:spMkLst>
        </pc:spChg>
        <pc:spChg chg="add del mod">
          <ac:chgData name="Kirtesh Patel" userId="270b04a813ef8488" providerId="LiveId" clId="{E3BB3A28-1FFD-4058-98DC-F3412381346B}" dt="2023-03-10T00:14:17.129" v="434"/>
          <ac:spMkLst>
            <pc:docMk/>
            <pc:sldMk cId="579190318" sldId="492"/>
            <ac:spMk id="36" creationId="{3FA0DD48-44FF-7D79-20AC-D68E28303B4A}"/>
          </ac:spMkLst>
        </pc:spChg>
        <pc:spChg chg="add del mod">
          <ac:chgData name="Kirtesh Patel" userId="270b04a813ef8488" providerId="LiveId" clId="{E3BB3A28-1FFD-4058-98DC-F3412381346B}" dt="2023-03-10T00:14:21.775" v="436"/>
          <ac:spMkLst>
            <pc:docMk/>
            <pc:sldMk cId="579190318" sldId="492"/>
            <ac:spMk id="37" creationId="{DCE363D4-38CE-7DDF-4177-4C27A953289C}"/>
          </ac:spMkLst>
        </pc:spChg>
        <pc:spChg chg="add mod">
          <ac:chgData name="Kirtesh Patel" userId="270b04a813ef8488" providerId="LiveId" clId="{E3BB3A28-1FFD-4058-98DC-F3412381346B}" dt="2023-03-10T00:16:38.920" v="547" actId="1076"/>
          <ac:spMkLst>
            <pc:docMk/>
            <pc:sldMk cId="579190318" sldId="492"/>
            <ac:spMk id="38" creationId="{7227E61D-2296-E7C1-250E-EF503B818B48}"/>
          </ac:spMkLst>
        </pc:spChg>
        <pc:spChg chg="add del mod">
          <ac:chgData name="Kirtesh Patel" userId="270b04a813ef8488" providerId="LiveId" clId="{E3BB3A28-1FFD-4058-98DC-F3412381346B}" dt="2023-03-10T00:18:20.803" v="637" actId="478"/>
          <ac:spMkLst>
            <pc:docMk/>
            <pc:sldMk cId="579190318" sldId="492"/>
            <ac:spMk id="39" creationId="{F78CD7DC-4464-7944-C822-6C374F7A23AA}"/>
          </ac:spMkLst>
        </pc:spChg>
        <pc:spChg chg="add mod">
          <ac:chgData name="Kirtesh Patel" userId="270b04a813ef8488" providerId="LiveId" clId="{E3BB3A28-1FFD-4058-98DC-F3412381346B}" dt="2023-03-10T00:17:40.032" v="560" actId="571"/>
          <ac:spMkLst>
            <pc:docMk/>
            <pc:sldMk cId="579190318" sldId="492"/>
            <ac:spMk id="40" creationId="{78BF7584-7252-7F50-992E-A3E383BFC7B9}"/>
          </ac:spMkLst>
        </pc:spChg>
        <pc:spChg chg="add mod">
          <ac:chgData name="Kirtesh Patel" userId="270b04a813ef8488" providerId="LiveId" clId="{E3BB3A28-1FFD-4058-98DC-F3412381346B}" dt="2023-03-10T00:17:40.032" v="560" actId="571"/>
          <ac:spMkLst>
            <pc:docMk/>
            <pc:sldMk cId="579190318" sldId="492"/>
            <ac:spMk id="42" creationId="{E7730558-9237-17E0-2907-6A6CFB8D1AC3}"/>
          </ac:spMkLst>
        </pc:spChg>
        <pc:picChg chg="add del mod">
          <ac:chgData name="Kirtesh Patel" userId="270b04a813ef8488" providerId="LiveId" clId="{E3BB3A28-1FFD-4058-98DC-F3412381346B}" dt="2023-03-10T00:09:55.687" v="302" actId="478"/>
          <ac:picMkLst>
            <pc:docMk/>
            <pc:sldMk cId="579190318" sldId="492"/>
            <ac:picMk id="12" creationId="{F9934598-902A-317D-4EF2-14C5C51E9CF6}"/>
          </ac:picMkLst>
        </pc:picChg>
        <pc:picChg chg="add mod">
          <ac:chgData name="Kirtesh Patel" userId="270b04a813ef8488" providerId="LiveId" clId="{E3BB3A28-1FFD-4058-98DC-F3412381346B}" dt="2023-03-10T00:18:02.793" v="634" actId="1036"/>
          <ac:picMkLst>
            <pc:docMk/>
            <pc:sldMk cId="579190318" sldId="492"/>
            <ac:picMk id="13" creationId="{4A01CD90-E12C-C7A7-59C2-90355E89CC06}"/>
          </ac:picMkLst>
        </pc:picChg>
        <pc:picChg chg="add mod">
          <ac:chgData name="Kirtesh Patel" userId="270b04a813ef8488" providerId="LiveId" clId="{E3BB3A28-1FFD-4058-98DC-F3412381346B}" dt="2023-03-10T00:08:26.378" v="243" actId="1076"/>
          <ac:picMkLst>
            <pc:docMk/>
            <pc:sldMk cId="579190318" sldId="492"/>
            <ac:picMk id="14" creationId="{A622D331-9EE0-240F-8B51-ECE5484FEA45}"/>
          </ac:picMkLst>
        </pc:picChg>
        <pc:picChg chg="add del mod">
          <ac:chgData name="Kirtesh Patel" userId="270b04a813ef8488" providerId="LiveId" clId="{E3BB3A28-1FFD-4058-98DC-F3412381346B}" dt="2023-03-10T00:08:14.111" v="242" actId="478"/>
          <ac:picMkLst>
            <pc:docMk/>
            <pc:sldMk cId="579190318" sldId="492"/>
            <ac:picMk id="15" creationId="{189CA141-B24B-5A8A-B015-97E3667CD4D8}"/>
          </ac:picMkLst>
        </pc:picChg>
        <pc:picChg chg="add del mod">
          <ac:chgData name="Kirtesh Patel" userId="270b04a813ef8488" providerId="LiveId" clId="{E3BB3A28-1FFD-4058-98DC-F3412381346B}" dt="2023-03-10T00:10:01.544" v="308" actId="478"/>
          <ac:picMkLst>
            <pc:docMk/>
            <pc:sldMk cId="579190318" sldId="492"/>
            <ac:picMk id="16" creationId="{C18C708F-A76A-B0F6-9DFE-B787134B80DD}"/>
          </ac:picMkLst>
        </pc:picChg>
        <pc:picChg chg="add mod">
          <ac:chgData name="Kirtesh Patel" userId="270b04a813ef8488" providerId="LiveId" clId="{E3BB3A28-1FFD-4058-98DC-F3412381346B}" dt="2023-03-10T00:06:40.867" v="228"/>
          <ac:picMkLst>
            <pc:docMk/>
            <pc:sldMk cId="579190318" sldId="492"/>
            <ac:picMk id="17" creationId="{C88EAA91-F15C-6AA2-1D4B-C60DADA275AE}"/>
          </ac:picMkLst>
        </pc:picChg>
        <pc:picChg chg="add mod">
          <ac:chgData name="Kirtesh Patel" userId="270b04a813ef8488" providerId="LiveId" clId="{E3BB3A28-1FFD-4058-98DC-F3412381346B}" dt="2023-03-10T00:17:40.032" v="560" actId="571"/>
          <ac:picMkLst>
            <pc:docMk/>
            <pc:sldMk cId="579190318" sldId="492"/>
            <ac:picMk id="41" creationId="{8E10D08F-EAE5-6484-8117-A10BA5161279}"/>
          </ac:picMkLst>
        </pc:picChg>
        <pc:cxnChg chg="add mod">
          <ac:chgData name="Kirtesh Patel" userId="270b04a813ef8488" providerId="LiveId" clId="{E3BB3A28-1FFD-4058-98DC-F3412381346B}" dt="2023-03-10T00:06:40.867" v="228"/>
          <ac:cxnSpMkLst>
            <pc:docMk/>
            <pc:sldMk cId="579190318" sldId="492"/>
            <ac:cxnSpMk id="4" creationId="{BF7B453D-E26F-AAA5-1F07-F1FF6E9640EA}"/>
          </ac:cxnSpMkLst>
        </pc:cxnChg>
      </pc:sldChg>
      <pc:sldChg chg="addSp delSp modSp add mod ord">
        <pc:chgData name="Kirtesh Patel" userId="270b04a813ef8488" providerId="LiveId" clId="{E3BB3A28-1FFD-4058-98DC-F3412381346B}" dt="2023-03-10T00:47:57.274" v="953" actId="20577"/>
        <pc:sldMkLst>
          <pc:docMk/>
          <pc:sldMk cId="2781087131" sldId="493"/>
        </pc:sldMkLst>
        <pc:spChg chg="mod ord">
          <ac:chgData name="Kirtesh Patel" userId="270b04a813ef8488" providerId="LiveId" clId="{E3BB3A28-1FFD-4058-98DC-F3412381346B}" dt="2023-03-10T00:47:57.274" v="953" actId="20577"/>
          <ac:spMkLst>
            <pc:docMk/>
            <pc:sldMk cId="2781087131" sldId="493"/>
            <ac:spMk id="11" creationId="{AA0E73AC-D2D3-AC83-49A8-D2B2FF5D4F85}"/>
          </ac:spMkLst>
        </pc:spChg>
        <pc:spChg chg="del">
          <ac:chgData name="Kirtesh Patel" userId="270b04a813ef8488" providerId="LiveId" clId="{E3BB3A28-1FFD-4058-98DC-F3412381346B}" dt="2023-03-10T00:38:02.822" v="837" actId="478"/>
          <ac:spMkLst>
            <pc:docMk/>
            <pc:sldMk cId="2781087131" sldId="493"/>
            <ac:spMk id="14" creationId="{DF0408E0-6D32-5178-454C-AA1AE71F880C}"/>
          </ac:spMkLst>
        </pc:spChg>
        <pc:grpChg chg="del">
          <ac:chgData name="Kirtesh Patel" userId="270b04a813ef8488" providerId="LiveId" clId="{E3BB3A28-1FFD-4058-98DC-F3412381346B}" dt="2023-03-10T00:37:57.096" v="833" actId="478"/>
          <ac:grpSpMkLst>
            <pc:docMk/>
            <pc:sldMk cId="2781087131" sldId="493"/>
            <ac:grpSpMk id="15" creationId="{8FA5B6EE-8B76-5F66-5FC4-C7B4B17492A7}"/>
          </ac:grpSpMkLst>
        </pc:grpChg>
        <pc:grpChg chg="del">
          <ac:chgData name="Kirtesh Patel" userId="270b04a813ef8488" providerId="LiveId" clId="{E3BB3A28-1FFD-4058-98DC-F3412381346B}" dt="2023-03-10T00:37:57.948" v="834" actId="478"/>
          <ac:grpSpMkLst>
            <pc:docMk/>
            <pc:sldMk cId="2781087131" sldId="493"/>
            <ac:grpSpMk id="17" creationId="{8473DB43-A663-2F74-2000-886649EBA051}"/>
          </ac:grpSpMkLst>
        </pc:grpChg>
        <pc:graphicFrameChg chg="del">
          <ac:chgData name="Kirtesh Patel" userId="270b04a813ef8488" providerId="LiveId" clId="{E3BB3A28-1FFD-4058-98DC-F3412381346B}" dt="2023-03-10T00:38:00.520" v="835" actId="478"/>
          <ac:graphicFrameMkLst>
            <pc:docMk/>
            <pc:sldMk cId="2781087131" sldId="493"/>
            <ac:graphicFrameMk id="3" creationId="{0A138C67-8CCB-9F17-454E-FE8A33680B29}"/>
          </ac:graphicFrameMkLst>
        </pc:graphicFrameChg>
        <pc:graphicFrameChg chg="del">
          <ac:chgData name="Kirtesh Patel" userId="270b04a813ef8488" providerId="LiveId" clId="{E3BB3A28-1FFD-4058-98DC-F3412381346B}" dt="2023-03-10T00:38:02.163" v="836" actId="478"/>
          <ac:graphicFrameMkLst>
            <pc:docMk/>
            <pc:sldMk cId="2781087131" sldId="493"/>
            <ac:graphicFrameMk id="5" creationId="{72A97D83-5CD5-3542-7829-3C323AFADDC2}"/>
          </ac:graphicFrameMkLst>
        </pc:graphicFrameChg>
        <pc:picChg chg="add mod">
          <ac:chgData name="Kirtesh Patel" userId="270b04a813ef8488" providerId="LiveId" clId="{E3BB3A28-1FFD-4058-98DC-F3412381346B}" dt="2023-03-10T00:44:13.987" v="921" actId="1037"/>
          <ac:picMkLst>
            <pc:docMk/>
            <pc:sldMk cId="2781087131" sldId="493"/>
            <ac:picMk id="4" creationId="{BD3DF83C-CA53-0067-1510-9F6F16BBEE61}"/>
          </ac:picMkLst>
        </pc:picChg>
      </pc:sldChg>
      <pc:sldChg chg="addSp delSp modSp add mod">
        <pc:chgData name="Kirtesh Patel" userId="270b04a813ef8488" providerId="LiveId" clId="{E3BB3A28-1FFD-4058-98DC-F3412381346B}" dt="2023-03-10T00:48:01.109" v="954"/>
        <pc:sldMkLst>
          <pc:docMk/>
          <pc:sldMk cId="142541209" sldId="494"/>
        </pc:sldMkLst>
        <pc:spChg chg="mod ord">
          <ac:chgData name="Kirtesh Patel" userId="270b04a813ef8488" providerId="LiveId" clId="{E3BB3A28-1FFD-4058-98DC-F3412381346B}" dt="2023-03-10T00:48:01.109" v="954"/>
          <ac:spMkLst>
            <pc:docMk/>
            <pc:sldMk cId="142541209" sldId="494"/>
            <ac:spMk id="11" creationId="{AA0E73AC-D2D3-AC83-49A8-D2B2FF5D4F85}"/>
          </ac:spMkLst>
        </pc:spChg>
        <pc:picChg chg="add mod">
          <ac:chgData name="Kirtesh Patel" userId="270b04a813ef8488" providerId="LiveId" clId="{E3BB3A28-1FFD-4058-98DC-F3412381346B}" dt="2023-03-10T00:46:55.092" v="945" actId="1076"/>
          <ac:picMkLst>
            <pc:docMk/>
            <pc:sldMk cId="142541209" sldId="494"/>
            <ac:picMk id="3" creationId="{E1C84D1E-4B4D-7DBD-A035-710D13DD8B14}"/>
          </ac:picMkLst>
        </pc:picChg>
        <pc:picChg chg="del">
          <ac:chgData name="Kirtesh Patel" userId="270b04a813ef8488" providerId="LiveId" clId="{E3BB3A28-1FFD-4058-98DC-F3412381346B}" dt="2023-03-10T00:46:24.881" v="940" actId="478"/>
          <ac:picMkLst>
            <pc:docMk/>
            <pc:sldMk cId="142541209" sldId="494"/>
            <ac:picMk id="4" creationId="{BD3DF83C-CA53-0067-1510-9F6F16BBEE61}"/>
          </ac:picMkLst>
        </pc:picChg>
      </pc:sldChg>
      <pc:sldChg chg="add del">
        <pc:chgData name="Kirtesh Patel" userId="270b04a813ef8488" providerId="LiveId" clId="{E3BB3A28-1FFD-4058-98DC-F3412381346B}" dt="2023-03-10T00:44:39.512" v="930"/>
        <pc:sldMkLst>
          <pc:docMk/>
          <pc:sldMk cId="3883175768" sldId="494"/>
        </pc:sldMkLst>
      </pc:sldChg>
      <pc:sldChg chg="addSp delSp modSp add mod ord">
        <pc:chgData name="Kirtesh Patel" userId="270b04a813ef8488" providerId="LiveId" clId="{E3BB3A28-1FFD-4058-98DC-F3412381346B}" dt="2023-03-10T00:52:35.904" v="975" actId="166"/>
        <pc:sldMkLst>
          <pc:docMk/>
          <pc:sldMk cId="896978092" sldId="495"/>
        </pc:sldMkLst>
        <pc:spChg chg="mod ord">
          <ac:chgData name="Kirtesh Patel" userId="270b04a813ef8488" providerId="LiveId" clId="{E3BB3A28-1FFD-4058-98DC-F3412381346B}" dt="2023-03-10T00:52:35.904" v="975" actId="166"/>
          <ac:spMkLst>
            <pc:docMk/>
            <pc:sldMk cId="896978092" sldId="495"/>
            <ac:spMk id="11" creationId="{AA0E73AC-D2D3-AC83-49A8-D2B2FF5D4F85}"/>
          </ac:spMkLst>
        </pc:spChg>
        <pc:picChg chg="del">
          <ac:chgData name="Kirtesh Patel" userId="270b04a813ef8488" providerId="LiveId" clId="{E3BB3A28-1FFD-4058-98DC-F3412381346B}" dt="2023-03-10T00:52:02.473" v="969" actId="478"/>
          <ac:picMkLst>
            <pc:docMk/>
            <pc:sldMk cId="896978092" sldId="495"/>
            <ac:picMk id="3" creationId="{E1C84D1E-4B4D-7DBD-A035-710D13DD8B14}"/>
          </ac:picMkLst>
        </pc:picChg>
        <pc:picChg chg="add mod">
          <ac:chgData name="Kirtesh Patel" userId="270b04a813ef8488" providerId="LiveId" clId="{E3BB3A28-1FFD-4058-98DC-F3412381346B}" dt="2023-03-10T00:52:31.751" v="974" actId="1076"/>
          <ac:picMkLst>
            <pc:docMk/>
            <pc:sldMk cId="896978092" sldId="495"/>
            <ac:picMk id="4" creationId="{651EB579-6EE7-A7CA-3539-A7AE3DF97F54}"/>
          </ac:picMkLst>
        </pc:picChg>
      </pc:sldChg>
      <pc:sldChg chg="addSp delSp modSp add mod">
        <pc:chgData name="Kirtesh Patel" userId="270b04a813ef8488" providerId="LiveId" clId="{E3BB3A28-1FFD-4058-98DC-F3412381346B}" dt="2023-03-10T00:54:25.458" v="991" actId="166"/>
        <pc:sldMkLst>
          <pc:docMk/>
          <pc:sldMk cId="973455215" sldId="496"/>
        </pc:sldMkLst>
        <pc:spChg chg="mod ord">
          <ac:chgData name="Kirtesh Patel" userId="270b04a813ef8488" providerId="LiveId" clId="{E3BB3A28-1FFD-4058-98DC-F3412381346B}" dt="2023-03-10T00:54:25.458" v="991" actId="166"/>
          <ac:spMkLst>
            <pc:docMk/>
            <pc:sldMk cId="973455215" sldId="496"/>
            <ac:spMk id="11" creationId="{AA0E73AC-D2D3-AC83-49A8-D2B2FF5D4F85}"/>
          </ac:spMkLst>
        </pc:spChg>
        <pc:picChg chg="add mod">
          <ac:chgData name="Kirtesh Patel" userId="270b04a813ef8488" providerId="LiveId" clId="{E3BB3A28-1FFD-4058-98DC-F3412381346B}" dt="2023-03-10T00:54:20.987" v="990" actId="1076"/>
          <ac:picMkLst>
            <pc:docMk/>
            <pc:sldMk cId="973455215" sldId="496"/>
            <ac:picMk id="3" creationId="{D3D9BC10-72FE-85DE-21DD-6651E1531A95}"/>
          </ac:picMkLst>
        </pc:picChg>
        <pc:picChg chg="del">
          <ac:chgData name="Kirtesh Patel" userId="270b04a813ef8488" providerId="LiveId" clId="{E3BB3A28-1FFD-4058-98DC-F3412381346B}" dt="2023-03-10T00:54:00.249" v="985" actId="478"/>
          <ac:picMkLst>
            <pc:docMk/>
            <pc:sldMk cId="973455215" sldId="496"/>
            <ac:picMk id="4" creationId="{651EB579-6EE7-A7CA-3539-A7AE3DF97F54}"/>
          </ac:picMkLst>
        </pc:picChg>
      </pc:sldChg>
      <pc:sldChg chg="delSp modSp add mod">
        <pc:chgData name="Kirtesh Patel" userId="270b04a813ef8488" providerId="LiveId" clId="{E3BB3A28-1FFD-4058-98DC-F3412381346B}" dt="2023-03-10T00:56:13.522" v="1042" actId="478"/>
        <pc:sldMkLst>
          <pc:docMk/>
          <pc:sldMk cId="176732957" sldId="497"/>
        </pc:sldMkLst>
        <pc:spChg chg="mod">
          <ac:chgData name="Kirtesh Patel" userId="270b04a813ef8488" providerId="LiveId" clId="{E3BB3A28-1FFD-4058-98DC-F3412381346B}" dt="2023-03-10T00:56:10.399" v="1041" actId="20577"/>
          <ac:spMkLst>
            <pc:docMk/>
            <pc:sldMk cId="176732957" sldId="497"/>
            <ac:spMk id="11" creationId="{AA0E73AC-D2D3-AC83-49A8-D2B2FF5D4F85}"/>
          </ac:spMkLst>
        </pc:spChg>
        <pc:picChg chg="del">
          <ac:chgData name="Kirtesh Patel" userId="270b04a813ef8488" providerId="LiveId" clId="{E3BB3A28-1FFD-4058-98DC-F3412381346B}" dt="2023-03-10T00:56:13.522" v="1042" actId="478"/>
          <ac:picMkLst>
            <pc:docMk/>
            <pc:sldMk cId="176732957" sldId="497"/>
            <ac:picMk id="3" creationId="{D3D9BC10-72FE-85DE-21DD-6651E1531A95}"/>
          </ac:picMkLst>
        </pc:picChg>
      </pc:sldChg>
      <pc:sldChg chg="modSp add mod">
        <pc:chgData name="Kirtesh Patel" userId="270b04a813ef8488" providerId="LiveId" clId="{E3BB3A28-1FFD-4058-98DC-F3412381346B}" dt="2023-03-10T00:56:21.859" v="1053" actId="20577"/>
        <pc:sldMkLst>
          <pc:docMk/>
          <pc:sldMk cId="1107156319" sldId="498"/>
        </pc:sldMkLst>
        <pc:spChg chg="mod">
          <ac:chgData name="Kirtesh Patel" userId="270b04a813ef8488" providerId="LiveId" clId="{E3BB3A28-1FFD-4058-98DC-F3412381346B}" dt="2023-03-10T00:56:21.859" v="1053" actId="20577"/>
          <ac:spMkLst>
            <pc:docMk/>
            <pc:sldMk cId="1107156319" sldId="498"/>
            <ac:spMk id="11" creationId="{AA0E73AC-D2D3-AC83-49A8-D2B2FF5D4F85}"/>
          </ac:spMkLst>
        </pc:spChg>
      </pc:sldChg>
      <pc:sldChg chg="modSp add mod">
        <pc:chgData name="Kirtesh Patel" userId="270b04a813ef8488" providerId="LiveId" clId="{E3BB3A28-1FFD-4058-98DC-F3412381346B}" dt="2023-03-10T00:56:30.952" v="1062" actId="20577"/>
        <pc:sldMkLst>
          <pc:docMk/>
          <pc:sldMk cId="4049413766" sldId="499"/>
        </pc:sldMkLst>
        <pc:spChg chg="mod">
          <ac:chgData name="Kirtesh Patel" userId="270b04a813ef8488" providerId="LiveId" clId="{E3BB3A28-1FFD-4058-98DC-F3412381346B}" dt="2023-03-10T00:56:30.952" v="1062" actId="20577"/>
          <ac:spMkLst>
            <pc:docMk/>
            <pc:sldMk cId="4049413766" sldId="499"/>
            <ac:spMk id="11" creationId="{AA0E73AC-D2D3-AC83-49A8-D2B2FF5D4F85}"/>
          </ac:spMkLst>
        </pc:spChg>
      </pc:sldChg>
      <pc:sldChg chg="modSp add mod">
        <pc:chgData name="Kirtesh Patel" userId="270b04a813ef8488" providerId="LiveId" clId="{E3BB3A28-1FFD-4058-98DC-F3412381346B}" dt="2023-03-10T00:56:36.206" v="1070" actId="20577"/>
        <pc:sldMkLst>
          <pc:docMk/>
          <pc:sldMk cId="2477747532" sldId="500"/>
        </pc:sldMkLst>
        <pc:spChg chg="mod">
          <ac:chgData name="Kirtesh Patel" userId="270b04a813ef8488" providerId="LiveId" clId="{E3BB3A28-1FFD-4058-98DC-F3412381346B}" dt="2023-03-10T00:56:36.206" v="1070" actId="20577"/>
          <ac:spMkLst>
            <pc:docMk/>
            <pc:sldMk cId="2477747532" sldId="500"/>
            <ac:spMk id="11" creationId="{AA0E73AC-D2D3-AC83-49A8-D2B2FF5D4F85}"/>
          </ac:spMkLst>
        </pc:spChg>
      </pc:sldChg>
    </pc:docChg>
  </pc:docChgLst>
  <pc:docChgLst>
    <pc:chgData name="Rhushikesh Bhosale" userId="S::rhushikesh.bhosale@fs-students.de::aac571a0-2785-4b85-9ad7-0a1f6d24efca" providerId="AD" clId="Web-{1D39F76B-2797-E76D-F1EC-80E6ED6562D3}"/>
    <pc:docChg chg="modSld sldOrd">
      <pc:chgData name="Rhushikesh Bhosale" userId="S::rhushikesh.bhosale@fs-students.de::aac571a0-2785-4b85-9ad7-0a1f6d24efca" providerId="AD" clId="Web-{1D39F76B-2797-E76D-F1EC-80E6ED6562D3}" dt="2023-03-10T10:36:16.207" v="114" actId="14100"/>
      <pc:docMkLst>
        <pc:docMk/>
      </pc:docMkLst>
      <pc:sldChg chg="modSp">
        <pc:chgData name="Rhushikesh Bhosale" userId="S::rhushikesh.bhosale@fs-students.de::aac571a0-2785-4b85-9ad7-0a1f6d24efca" providerId="AD" clId="Web-{1D39F76B-2797-E76D-F1EC-80E6ED6562D3}" dt="2023-03-10T10:30:32.414" v="102" actId="20577"/>
        <pc:sldMkLst>
          <pc:docMk/>
          <pc:sldMk cId="3545872644" sldId="462"/>
        </pc:sldMkLst>
        <pc:spChg chg="mod">
          <ac:chgData name="Rhushikesh Bhosale" userId="S::rhushikesh.bhosale@fs-students.de::aac571a0-2785-4b85-9ad7-0a1f6d24efca" providerId="AD" clId="Web-{1D39F76B-2797-E76D-F1EC-80E6ED6562D3}" dt="2023-03-10T10:30:32.414" v="102" actId="20577"/>
          <ac:spMkLst>
            <pc:docMk/>
            <pc:sldMk cId="3545872644" sldId="462"/>
            <ac:spMk id="20" creationId="{F5C8EDDE-257D-CFAB-D4F4-5EE46C27A056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30:01.351" v="101" actId="20577"/>
          <ac:spMkLst>
            <pc:docMk/>
            <pc:sldMk cId="3545872644" sldId="462"/>
            <ac:spMk id="68" creationId="{AFA71805-F5AA-B9D8-33A0-B16C8873FC62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9:42.084" v="98"/>
          <ac:spMkLst>
            <pc:docMk/>
            <pc:sldMk cId="3545872644" sldId="462"/>
            <ac:spMk id="69" creationId="{0E9785BB-404F-3C0D-0407-24EDA83307EE}"/>
          </ac:spMkLst>
        </pc:spChg>
      </pc:sldChg>
      <pc:sldChg chg="modSp">
        <pc:chgData name="Rhushikesh Bhosale" userId="S::rhushikesh.bhosale@fs-students.de::aac571a0-2785-4b85-9ad7-0a1f6d24efca" providerId="AD" clId="Web-{1D39F76B-2797-E76D-F1EC-80E6ED6562D3}" dt="2023-03-10T10:24:39.621" v="78" actId="14100"/>
        <pc:sldMkLst>
          <pc:docMk/>
          <pc:sldMk cId="3895102537" sldId="463"/>
        </pc:sldMkLst>
        <pc:spChg chg="mod">
          <ac:chgData name="Rhushikesh Bhosale" userId="S::rhushikesh.bhosale@fs-students.de::aac571a0-2785-4b85-9ad7-0a1f6d24efca" providerId="AD" clId="Web-{1D39F76B-2797-E76D-F1EC-80E6ED6562D3}" dt="2023-03-10T10:24:39.621" v="78" actId="14100"/>
          <ac:spMkLst>
            <pc:docMk/>
            <pc:sldMk cId="3895102537" sldId="463"/>
            <ac:spMk id="7" creationId="{38457BBD-ED61-70F0-C054-426D2C77B270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4:09.104" v="74" actId="1076"/>
          <ac:spMkLst>
            <pc:docMk/>
            <pc:sldMk cId="3895102537" sldId="463"/>
            <ac:spMk id="22" creationId="{C2B0D5A9-E18C-1B03-9613-8A42866880E1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4:09.151" v="75" actId="1076"/>
          <ac:spMkLst>
            <pc:docMk/>
            <pc:sldMk cId="3895102537" sldId="463"/>
            <ac:spMk id="23" creationId="{6D3755D7-F4A3-EEED-2E08-5E089D195877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4:29.042" v="76" actId="1076"/>
          <ac:spMkLst>
            <pc:docMk/>
            <pc:sldMk cId="3895102537" sldId="463"/>
            <ac:spMk id="25" creationId="{5FA84387-5595-FFA1-BB62-4A504B2C982D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4:29.105" v="77" actId="1076"/>
          <ac:spMkLst>
            <pc:docMk/>
            <pc:sldMk cId="3895102537" sldId="463"/>
            <ac:spMk id="26" creationId="{35A0D517-3361-2C16-7A94-6CCC7E11C725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2:55.805" v="60" actId="1076"/>
          <ac:spMkLst>
            <pc:docMk/>
            <pc:sldMk cId="3895102537" sldId="463"/>
            <ac:spMk id="43" creationId="{2FA2C8A1-19E5-84FA-59F6-D633FDB85201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2:55.852" v="61" actId="1076"/>
          <ac:spMkLst>
            <pc:docMk/>
            <pc:sldMk cId="3895102537" sldId="463"/>
            <ac:spMk id="53" creationId="{7F48470A-BC81-EA42-E669-64802D16D771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2:55.883" v="62" actId="1076"/>
          <ac:spMkLst>
            <pc:docMk/>
            <pc:sldMk cId="3895102537" sldId="463"/>
            <ac:spMk id="54" creationId="{519A50DD-89E8-406D-FCF0-2D8EBC4FF831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2:55.914" v="63" actId="1076"/>
          <ac:spMkLst>
            <pc:docMk/>
            <pc:sldMk cId="3895102537" sldId="463"/>
            <ac:spMk id="56" creationId="{176617A3-2C90-4B55-CA3C-2D68F75AF70D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2:55.930" v="64" actId="1076"/>
          <ac:spMkLst>
            <pc:docMk/>
            <pc:sldMk cId="3895102537" sldId="463"/>
            <ac:spMk id="57" creationId="{3602D549-8A68-DB8B-80D4-FFCDED3F2820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2:55.946" v="65" actId="1076"/>
          <ac:spMkLst>
            <pc:docMk/>
            <pc:sldMk cId="3895102537" sldId="463"/>
            <ac:spMk id="58" creationId="{831D54AC-7BB0-B98C-5D22-59393C0821F3}"/>
          </ac:spMkLst>
        </pc:spChg>
      </pc:sldChg>
      <pc:sldChg chg="modSp">
        <pc:chgData name="Rhushikesh Bhosale" userId="S::rhushikesh.bhosale@fs-students.de::aac571a0-2785-4b85-9ad7-0a1f6d24efca" providerId="AD" clId="Web-{1D39F76B-2797-E76D-F1EC-80E6ED6562D3}" dt="2023-03-10T10:29:19.912" v="97" actId="20577"/>
        <pc:sldMkLst>
          <pc:docMk/>
          <pc:sldMk cId="4088113293" sldId="477"/>
        </pc:sldMkLst>
        <pc:spChg chg="mod">
          <ac:chgData name="Rhushikesh Bhosale" userId="S::rhushikesh.bhosale@fs-students.de::aac571a0-2785-4b85-9ad7-0a1f6d24efca" providerId="AD" clId="Web-{1D39F76B-2797-E76D-F1EC-80E6ED6562D3}" dt="2023-03-10T10:27:41.705" v="92"/>
          <ac:spMkLst>
            <pc:docMk/>
            <pc:sldMk cId="4088113293" sldId="477"/>
            <ac:spMk id="10" creationId="{C06D1E05-639F-8716-25C3-F031D88F77A1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9:19.912" v="97" actId="20577"/>
          <ac:spMkLst>
            <pc:docMk/>
            <pc:sldMk cId="4088113293" sldId="477"/>
            <ac:spMk id="11" creationId="{7D6B511D-0443-D04A-8A47-EC20D6DE2E81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8:48.786" v="96"/>
          <ac:spMkLst>
            <pc:docMk/>
            <pc:sldMk cId="4088113293" sldId="477"/>
            <ac:spMk id="12" creationId="{B9463F26-039A-2902-F76F-E1A950605C82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8:36.457" v="95"/>
          <ac:spMkLst>
            <pc:docMk/>
            <pc:sldMk cId="4088113293" sldId="477"/>
            <ac:spMk id="13" creationId="{08D2E250-7FA4-DF23-44EE-0CC7A3B43927}"/>
          </ac:spMkLst>
        </pc:spChg>
      </pc:sldChg>
      <pc:sldChg chg="modSp ord">
        <pc:chgData name="Rhushikesh Bhosale" userId="S::rhushikesh.bhosale@fs-students.de::aac571a0-2785-4b85-9ad7-0a1f6d24efca" providerId="AD" clId="Web-{1D39F76B-2797-E76D-F1EC-80E6ED6562D3}" dt="2023-03-10T10:26:27.390" v="87"/>
        <pc:sldMkLst>
          <pc:docMk/>
          <pc:sldMk cId="3759062384" sldId="478"/>
        </pc:sldMkLst>
        <pc:spChg chg="mod">
          <ac:chgData name="Rhushikesh Bhosale" userId="S::rhushikesh.bhosale@fs-students.de::aac571a0-2785-4b85-9ad7-0a1f6d24efca" providerId="AD" clId="Web-{1D39F76B-2797-E76D-F1EC-80E6ED6562D3}" dt="2023-03-10T10:25:43.686" v="79"/>
          <ac:spMkLst>
            <pc:docMk/>
            <pc:sldMk cId="3759062384" sldId="478"/>
            <ac:spMk id="7" creationId="{97423A9B-0D9F-1BD2-5AC1-6D2E4D9A286C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01:31.042" v="4" actId="1076"/>
          <ac:spMkLst>
            <pc:docMk/>
            <pc:sldMk cId="3759062384" sldId="478"/>
            <ac:spMk id="14" creationId="{10FEF6AF-1EB7-BFA8-9A5A-356AECD28C57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5:51.217" v="80"/>
          <ac:spMkLst>
            <pc:docMk/>
            <pc:sldMk cId="3759062384" sldId="478"/>
            <ac:spMk id="15" creationId="{06DCFC92-7CF7-F2B5-09C0-A0FF88FA65E6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01:48.606" v="7" actId="1076"/>
          <ac:spMkLst>
            <pc:docMk/>
            <pc:sldMk cId="3759062384" sldId="478"/>
            <ac:spMk id="16" creationId="{6D871F15-4B24-475E-870D-8189F7182AE8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5:57.983" v="81"/>
          <ac:spMkLst>
            <pc:docMk/>
            <pc:sldMk cId="3759062384" sldId="478"/>
            <ac:spMk id="17" creationId="{1F86DE6C-F41C-4E4B-8D02-7158C283CD2D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01:58.309" v="10" actId="1076"/>
          <ac:spMkLst>
            <pc:docMk/>
            <pc:sldMk cId="3759062384" sldId="478"/>
            <ac:spMk id="20" creationId="{6F12CC40-E1A8-E42D-22B1-525122AC4E8C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6:12.687" v="82"/>
          <ac:spMkLst>
            <pc:docMk/>
            <pc:sldMk cId="3759062384" sldId="478"/>
            <ac:spMk id="22" creationId="{098C5D15-E282-8A96-B7AA-C2FE30A385E3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6:16.546" v="83"/>
          <ac:spMkLst>
            <pc:docMk/>
            <pc:sldMk cId="3759062384" sldId="478"/>
            <ac:spMk id="24" creationId="{210A3087-A33F-EB54-6F07-277FBBA9B7EB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6:19.327" v="84"/>
          <ac:spMkLst>
            <pc:docMk/>
            <pc:sldMk cId="3759062384" sldId="478"/>
            <ac:spMk id="26" creationId="{51EFFAE1-D8BF-18C1-4CFF-7AA9F5E9E1DD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6:22.343" v="85"/>
          <ac:spMkLst>
            <pc:docMk/>
            <pc:sldMk cId="3759062384" sldId="478"/>
            <ac:spMk id="27" creationId="{B2CB515D-705C-9E47-E1C5-E6E62BC5AEC3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6:24.828" v="86"/>
          <ac:spMkLst>
            <pc:docMk/>
            <pc:sldMk cId="3759062384" sldId="478"/>
            <ac:spMk id="28" creationId="{30E73C81-75EB-16AF-14D2-601A0E75045A}"/>
          </ac:spMkLst>
        </pc:spChg>
        <pc:spChg chg="mod">
          <ac:chgData name="Rhushikesh Bhosale" userId="S::rhushikesh.bhosale@fs-students.de::aac571a0-2785-4b85-9ad7-0a1f6d24efca" providerId="AD" clId="Web-{1D39F76B-2797-E76D-F1EC-80E6ED6562D3}" dt="2023-03-10T10:26:27.390" v="87"/>
          <ac:spMkLst>
            <pc:docMk/>
            <pc:sldMk cId="3759062384" sldId="478"/>
            <ac:spMk id="29" creationId="{CF0E047A-707F-9C3D-4ECD-436FF29059A9}"/>
          </ac:spMkLst>
        </pc:spChg>
      </pc:sldChg>
      <pc:sldChg chg="addSp modSp">
        <pc:chgData name="Rhushikesh Bhosale" userId="S::rhushikesh.bhosale@fs-students.de::aac571a0-2785-4b85-9ad7-0a1f6d24efca" providerId="AD" clId="Web-{1D39F76B-2797-E76D-F1EC-80E6ED6562D3}" dt="2023-03-10T10:28:05.925" v="93"/>
        <pc:sldMkLst>
          <pc:docMk/>
          <pc:sldMk cId="1063543620" sldId="480"/>
        </pc:sldMkLst>
        <pc:spChg chg="mod">
          <ac:chgData name="Rhushikesh Bhosale" userId="S::rhushikesh.bhosale@fs-students.de::aac571a0-2785-4b85-9ad7-0a1f6d24efca" providerId="AD" clId="Web-{1D39F76B-2797-E76D-F1EC-80E6ED6562D3}" dt="2023-03-10T10:21:56.334" v="49" actId="20577"/>
          <ac:spMkLst>
            <pc:docMk/>
            <pc:sldMk cId="1063543620" sldId="480"/>
            <ac:spMk id="3" creationId="{BB753201-676B-DCCC-E430-0C94E69DE8F7}"/>
          </ac:spMkLst>
        </pc:spChg>
        <pc:spChg chg="add mod ord">
          <ac:chgData name="Rhushikesh Bhosale" userId="S::rhushikesh.bhosale@fs-students.de::aac571a0-2785-4b85-9ad7-0a1f6d24efca" providerId="AD" clId="Web-{1D39F76B-2797-E76D-F1EC-80E6ED6562D3}" dt="2023-03-10T10:20:45.410" v="32"/>
          <ac:spMkLst>
            <pc:docMk/>
            <pc:sldMk cId="1063543620" sldId="480"/>
            <ac:spMk id="4" creationId="{264CF0C5-EAF1-A958-5D1E-CC5B897D054A}"/>
          </ac:spMkLst>
        </pc:spChg>
        <pc:spChg chg="add mod ord">
          <ac:chgData name="Rhushikesh Bhosale" userId="S::rhushikesh.bhosale@fs-students.de::aac571a0-2785-4b85-9ad7-0a1f6d24efca" providerId="AD" clId="Web-{1D39F76B-2797-E76D-F1EC-80E6ED6562D3}" dt="2023-03-10T10:28:05.925" v="93"/>
          <ac:spMkLst>
            <pc:docMk/>
            <pc:sldMk cId="1063543620" sldId="480"/>
            <ac:spMk id="5" creationId="{0384BE12-C8E8-08DC-9E5C-9DB87FB415D2}"/>
          </ac:spMkLst>
        </pc:spChg>
      </pc:sldChg>
      <pc:sldChg chg="addSp delSp modSp">
        <pc:chgData name="Rhushikesh Bhosale" userId="S::rhushikesh.bhosale@fs-students.de::aac571a0-2785-4b85-9ad7-0a1f6d24efca" providerId="AD" clId="Web-{1D39F76B-2797-E76D-F1EC-80E6ED6562D3}" dt="2023-03-10T10:36:16.207" v="114" actId="14100"/>
        <pc:sldMkLst>
          <pc:docMk/>
          <pc:sldMk cId="2890327976" sldId="482"/>
        </pc:sldMkLst>
        <pc:spChg chg="add mod">
          <ac:chgData name="Rhushikesh Bhosale" userId="S::rhushikesh.bhosale@fs-students.de::aac571a0-2785-4b85-9ad7-0a1f6d24efca" providerId="AD" clId="Web-{1D39F76B-2797-E76D-F1EC-80E6ED6562D3}" dt="2023-03-10T10:36:16.207" v="114" actId="14100"/>
          <ac:spMkLst>
            <pc:docMk/>
            <pc:sldMk cId="2890327976" sldId="482"/>
            <ac:spMk id="7" creationId="{11130F31-D3CA-C1D4-AD89-3B85D21C4CEF}"/>
          </ac:spMkLst>
        </pc:spChg>
        <pc:spChg chg="del">
          <ac:chgData name="Rhushikesh Bhosale" userId="S::rhushikesh.bhosale@fs-students.de::aac571a0-2785-4b85-9ad7-0a1f6d24efca" providerId="AD" clId="Web-{1D39F76B-2797-E76D-F1EC-80E6ED6562D3}" dt="2023-03-10T10:35:20.299" v="106"/>
          <ac:spMkLst>
            <pc:docMk/>
            <pc:sldMk cId="2890327976" sldId="482"/>
            <ac:spMk id="10" creationId="{BDCEA460-128A-94B5-B9BB-D8EB84C4533F}"/>
          </ac:spMkLst>
        </pc:spChg>
        <pc:grpChg chg="add del mod">
          <ac:chgData name="Rhushikesh Bhosale" userId="S::rhushikesh.bhosale@fs-students.de::aac571a0-2785-4b85-9ad7-0a1f6d24efca" providerId="AD" clId="Web-{1D39F76B-2797-E76D-F1EC-80E6ED6562D3}" dt="2023-03-10T10:35:47.300" v="111" actId="1076"/>
          <ac:grpSpMkLst>
            <pc:docMk/>
            <pc:sldMk cId="2890327976" sldId="482"/>
            <ac:grpSpMk id="4" creationId="{45A31D3A-9B23-A358-670E-F6A034F2CA6F}"/>
          </ac:grpSpMkLst>
        </pc:grpChg>
        <pc:picChg chg="del">
          <ac:chgData name="Rhushikesh Bhosale" userId="S::rhushikesh.bhosale@fs-students.de::aac571a0-2785-4b85-9ad7-0a1f6d24efca" providerId="AD" clId="Web-{1D39F76B-2797-E76D-F1EC-80E6ED6562D3}" dt="2023-03-10T10:34:59.329" v="103"/>
          <ac:picMkLst>
            <pc:docMk/>
            <pc:sldMk cId="2890327976" sldId="482"/>
            <ac:picMk id="6" creationId="{77C10CA8-930E-41AB-01D5-3AAF1501744F}"/>
          </ac:picMkLst>
        </pc:picChg>
      </pc:sldChg>
      <pc:sldChg chg="modSp">
        <pc:chgData name="Rhushikesh Bhosale" userId="S::rhushikesh.bhosale@fs-students.de::aac571a0-2785-4b85-9ad7-0a1f6d24efca" providerId="AD" clId="Web-{1D39F76B-2797-E76D-F1EC-80E6ED6562D3}" dt="2023-03-10T10:22:16.757" v="59" actId="20577"/>
        <pc:sldMkLst>
          <pc:docMk/>
          <pc:sldMk cId="579190318" sldId="492"/>
        </pc:sldMkLst>
        <pc:spChg chg="mod">
          <ac:chgData name="Rhushikesh Bhosale" userId="S::rhushikesh.bhosale@fs-students.de::aac571a0-2785-4b85-9ad7-0a1f6d24efca" providerId="AD" clId="Web-{1D39F76B-2797-E76D-F1EC-80E6ED6562D3}" dt="2023-03-10T10:22:16.757" v="59" actId="20577"/>
          <ac:spMkLst>
            <pc:docMk/>
            <pc:sldMk cId="579190318" sldId="492"/>
            <ac:spMk id="29" creationId="{68EC5478-213E-19CD-9407-AF982F10BBDF}"/>
          </ac:spMkLst>
        </pc:spChg>
      </pc:sldChg>
    </pc:docChg>
  </pc:docChgLst>
  <pc:docChgLst>
    <pc:chgData name="Rhushikesh Bhosale" userId="S::rhushikesh.bhosale@fs-students.de::aac571a0-2785-4b85-9ad7-0a1f6d24efca" providerId="AD" clId="Web-{342531FD-CB65-ECE1-4CAA-639FF12E91F4}"/>
    <pc:docChg chg="modSld">
      <pc:chgData name="Rhushikesh Bhosale" userId="S::rhushikesh.bhosale@fs-students.de::aac571a0-2785-4b85-9ad7-0a1f6d24efca" providerId="AD" clId="Web-{342531FD-CB65-ECE1-4CAA-639FF12E91F4}" dt="2023-03-10T20:08:43.733" v="3"/>
      <pc:docMkLst>
        <pc:docMk/>
      </pc:docMkLst>
      <pc:sldChg chg="addSp delSp modSp">
        <pc:chgData name="Rhushikesh Bhosale" userId="S::rhushikesh.bhosale@fs-students.de::aac571a0-2785-4b85-9ad7-0a1f6d24efca" providerId="AD" clId="Web-{342531FD-CB65-ECE1-4CAA-639FF12E91F4}" dt="2023-03-10T20:08:43.733" v="3"/>
        <pc:sldMkLst>
          <pc:docMk/>
          <pc:sldMk cId="1063543620" sldId="480"/>
        </pc:sldMkLst>
        <pc:spChg chg="add del mod">
          <ac:chgData name="Rhushikesh Bhosale" userId="S::rhushikesh.bhosale@fs-students.de::aac571a0-2785-4b85-9ad7-0a1f6d24efca" providerId="AD" clId="Web-{342531FD-CB65-ECE1-4CAA-639FF12E91F4}" dt="2023-03-10T20:08:43.733" v="3"/>
          <ac:spMkLst>
            <pc:docMk/>
            <pc:sldMk cId="1063543620" sldId="480"/>
            <ac:spMk id="6" creationId="{FB624D41-90B7-97B1-74AE-AF47D856A67B}"/>
          </ac:spMkLst>
        </pc:spChg>
      </pc:sldChg>
    </pc:docChg>
  </pc:docChgLst>
  <pc:docChgLst>
    <pc:chgData name="Kirtesh Pushpakbhai Patel" userId="827b0188-014d-49bb-a8b9-04926e37603d" providerId="ADAL" clId="{A86F0464-E5EC-4030-8E95-7A39A7605702}"/>
    <pc:docChg chg="undo redo custSel addSld delSld modSld sldOrd addSection delSection modSection">
      <pc:chgData name="Kirtesh Pushpakbhai Patel" userId="827b0188-014d-49bb-a8b9-04926e37603d" providerId="ADAL" clId="{A86F0464-E5EC-4030-8E95-7A39A7605702}" dt="2023-03-11T13:40:19.185" v="2380" actId="20577"/>
      <pc:docMkLst>
        <pc:docMk/>
      </pc:docMkLst>
      <pc:sldChg chg="modSp add del modTransition">
        <pc:chgData name="Kirtesh Pushpakbhai Patel" userId="827b0188-014d-49bb-a8b9-04926e37603d" providerId="ADAL" clId="{A86F0464-E5EC-4030-8E95-7A39A7605702}" dt="2023-03-10T13:13:00.197" v="1830" actId="47"/>
        <pc:sldMkLst>
          <pc:docMk/>
          <pc:sldMk cId="0" sldId="258"/>
        </pc:sldMkLst>
        <pc:spChg chg="mod">
          <ac:chgData name="Kirtesh Pushpakbhai Patel" userId="827b0188-014d-49bb-a8b9-04926e37603d" providerId="ADAL" clId="{A86F0464-E5EC-4030-8E95-7A39A7605702}" dt="2023-03-10T13:11:31.894" v="1822"/>
          <ac:spMkLst>
            <pc:docMk/>
            <pc:sldMk cId="0" sldId="258"/>
            <ac:spMk id="288" creationId="{00000000-0000-0000-0000-000000000000}"/>
          </ac:spMkLst>
        </pc:spChg>
      </pc:sldChg>
      <pc:sldChg chg="delSp modSp add del mod ord delCm">
        <pc:chgData name="Kirtesh Pushpakbhai Patel" userId="827b0188-014d-49bb-a8b9-04926e37603d" providerId="ADAL" clId="{A86F0464-E5EC-4030-8E95-7A39A7605702}" dt="2023-03-10T13:03:30.684" v="1820" actId="47"/>
        <pc:sldMkLst>
          <pc:docMk/>
          <pc:sldMk cId="10871265" sldId="274"/>
        </pc:sldMkLst>
        <pc:spChg chg="mod">
          <ac:chgData name="Kirtesh Pushpakbhai Patel" userId="827b0188-014d-49bb-a8b9-04926e37603d" providerId="ADAL" clId="{A86F0464-E5EC-4030-8E95-7A39A7605702}" dt="2023-03-10T11:53:07.278" v="256" actId="207"/>
          <ac:spMkLst>
            <pc:docMk/>
            <pc:sldMk cId="10871265" sldId="274"/>
            <ac:spMk id="24580" creationId="{1339A382-9C54-8A43-F395-707EC45FDBEA}"/>
          </ac:spMkLst>
        </pc:spChg>
        <pc:spChg chg="mod">
          <ac:chgData name="Kirtesh Pushpakbhai Patel" userId="827b0188-014d-49bb-a8b9-04926e37603d" providerId="ADAL" clId="{A86F0464-E5EC-4030-8E95-7A39A7605702}" dt="2023-03-10T11:53:35.135" v="258" actId="207"/>
          <ac:spMkLst>
            <pc:docMk/>
            <pc:sldMk cId="10871265" sldId="274"/>
            <ac:spMk id="24581" creationId="{76CBC2DB-73EC-50CF-EFF2-92EE3A7D9F5D}"/>
          </ac:spMkLst>
        </pc:spChg>
        <pc:spChg chg="mod">
          <ac:chgData name="Kirtesh Pushpakbhai Patel" userId="827b0188-014d-49bb-a8b9-04926e37603d" providerId="ADAL" clId="{A86F0464-E5EC-4030-8E95-7A39A7605702}" dt="2023-03-10T11:53:07.278" v="256" actId="207"/>
          <ac:spMkLst>
            <pc:docMk/>
            <pc:sldMk cId="10871265" sldId="274"/>
            <ac:spMk id="24582" creationId="{88D86885-6DCA-2912-9DB7-35546B35DEC9}"/>
          </ac:spMkLst>
        </pc:spChg>
        <pc:spChg chg="mod">
          <ac:chgData name="Kirtesh Pushpakbhai Patel" userId="827b0188-014d-49bb-a8b9-04926e37603d" providerId="ADAL" clId="{A86F0464-E5EC-4030-8E95-7A39A7605702}" dt="2023-03-10T11:53:35.135" v="258" actId="207"/>
          <ac:spMkLst>
            <pc:docMk/>
            <pc:sldMk cId="10871265" sldId="274"/>
            <ac:spMk id="24583" creationId="{3829AD1B-9ECD-D0C3-94F2-85F829475321}"/>
          </ac:spMkLst>
        </pc:spChg>
        <pc:spChg chg="mod">
          <ac:chgData name="Kirtesh Pushpakbhai Patel" userId="827b0188-014d-49bb-a8b9-04926e37603d" providerId="ADAL" clId="{A86F0464-E5EC-4030-8E95-7A39A7605702}" dt="2023-03-10T11:47:42.768" v="177" actId="13926"/>
          <ac:spMkLst>
            <pc:docMk/>
            <pc:sldMk cId="10871265" sldId="274"/>
            <ac:spMk id="24584" creationId="{5D7088B2-F1AD-FD9F-F0E3-5FEB778C505B}"/>
          </ac:spMkLst>
        </pc:spChg>
        <pc:spChg chg="mod">
          <ac:chgData name="Kirtesh Pushpakbhai Patel" userId="827b0188-014d-49bb-a8b9-04926e37603d" providerId="ADAL" clId="{A86F0464-E5EC-4030-8E95-7A39A7605702}" dt="2023-03-10T11:47:42.768" v="177" actId="13926"/>
          <ac:spMkLst>
            <pc:docMk/>
            <pc:sldMk cId="10871265" sldId="274"/>
            <ac:spMk id="24585" creationId="{3F90EB43-728A-3359-3925-E1E62EF1EE49}"/>
          </ac:spMkLst>
        </pc:spChg>
        <pc:spChg chg="mod">
          <ac:chgData name="Kirtesh Pushpakbhai Patel" userId="827b0188-014d-49bb-a8b9-04926e37603d" providerId="ADAL" clId="{A86F0464-E5EC-4030-8E95-7A39A7605702}" dt="2023-03-10T11:47:42.768" v="177" actId="13926"/>
          <ac:spMkLst>
            <pc:docMk/>
            <pc:sldMk cId="10871265" sldId="274"/>
            <ac:spMk id="24586" creationId="{24348228-8DEB-CDB5-5EAB-FC1360061423}"/>
          </ac:spMkLst>
        </pc:spChg>
        <pc:spChg chg="mod">
          <ac:chgData name="Kirtesh Pushpakbhai Patel" userId="827b0188-014d-49bb-a8b9-04926e37603d" providerId="ADAL" clId="{A86F0464-E5EC-4030-8E95-7A39A7605702}" dt="2023-03-10T11:47:42.768" v="177" actId="13926"/>
          <ac:spMkLst>
            <pc:docMk/>
            <pc:sldMk cId="10871265" sldId="274"/>
            <ac:spMk id="24587" creationId="{D83893B4-A59C-62A5-11FC-1C40ABE90BA2}"/>
          </ac:spMkLst>
        </pc:spChg>
        <pc:spChg chg="mod">
          <ac:chgData name="Kirtesh Pushpakbhai Patel" userId="827b0188-014d-49bb-a8b9-04926e37603d" providerId="ADAL" clId="{A86F0464-E5EC-4030-8E95-7A39A7605702}" dt="2023-03-10T11:53:22.681" v="257" actId="207"/>
          <ac:spMkLst>
            <pc:docMk/>
            <pc:sldMk cId="10871265" sldId="274"/>
            <ac:spMk id="24588" creationId="{FDADB24F-9D55-7C86-A10E-F2DF71E0C73F}"/>
          </ac:spMkLst>
        </pc:spChg>
        <pc:spChg chg="mod">
          <ac:chgData name="Kirtesh Pushpakbhai Patel" userId="827b0188-014d-49bb-a8b9-04926e37603d" providerId="ADAL" clId="{A86F0464-E5EC-4030-8E95-7A39A7605702}" dt="2023-03-10T11:53:22.681" v="257" actId="207"/>
          <ac:spMkLst>
            <pc:docMk/>
            <pc:sldMk cId="10871265" sldId="274"/>
            <ac:spMk id="24590" creationId="{DA0A6D9B-1D64-6B13-7DD6-A616B7C32A13}"/>
          </ac:spMkLst>
        </pc:spChg>
        <pc:spChg chg="mod">
          <ac:chgData name="Kirtesh Pushpakbhai Patel" userId="827b0188-014d-49bb-a8b9-04926e37603d" providerId="ADAL" clId="{A86F0464-E5EC-4030-8E95-7A39A7605702}" dt="2023-03-10T11:53:22.681" v="257" actId="207"/>
          <ac:spMkLst>
            <pc:docMk/>
            <pc:sldMk cId="10871265" sldId="274"/>
            <ac:spMk id="24591" creationId="{7E719809-C190-4CC0-4155-B43BC95B076E}"/>
          </ac:spMkLst>
        </pc:spChg>
        <pc:spChg chg="mod">
          <ac:chgData name="Kirtesh Pushpakbhai Patel" userId="827b0188-014d-49bb-a8b9-04926e37603d" providerId="ADAL" clId="{A86F0464-E5EC-4030-8E95-7A39A7605702}" dt="2023-03-10T11:53:22.681" v="257" actId="207"/>
          <ac:spMkLst>
            <pc:docMk/>
            <pc:sldMk cId="10871265" sldId="274"/>
            <ac:spMk id="24592" creationId="{ABE5332B-3864-5E45-E3F5-EF9353738D6D}"/>
          </ac:spMkLst>
        </pc:spChg>
        <pc:spChg chg="mod">
          <ac:chgData name="Kirtesh Pushpakbhai Patel" userId="827b0188-014d-49bb-a8b9-04926e37603d" providerId="ADAL" clId="{A86F0464-E5EC-4030-8E95-7A39A7605702}" dt="2023-03-10T12:00:31.078" v="379" actId="20577"/>
          <ac:spMkLst>
            <pc:docMk/>
            <pc:sldMk cId="10871265" sldId="274"/>
            <ac:spMk id="24596" creationId="{1D8786E1-41E9-5E6A-E653-B5A4F95CA560}"/>
          </ac:spMkLst>
        </pc:spChg>
        <pc:spChg chg="mod">
          <ac:chgData name="Kirtesh Pushpakbhai Patel" userId="827b0188-014d-49bb-a8b9-04926e37603d" providerId="ADAL" clId="{A86F0464-E5EC-4030-8E95-7A39A7605702}" dt="2023-03-10T11:50:35.075" v="226" actId="20577"/>
          <ac:spMkLst>
            <pc:docMk/>
            <pc:sldMk cId="10871265" sldId="274"/>
            <ac:spMk id="24597" creationId="{C9192A48-645C-C7E1-C45A-EC9400486805}"/>
          </ac:spMkLst>
        </pc:spChg>
        <pc:spChg chg="mod">
          <ac:chgData name="Kirtesh Pushpakbhai Patel" userId="827b0188-014d-49bb-a8b9-04926e37603d" providerId="ADAL" clId="{A86F0464-E5EC-4030-8E95-7A39A7605702}" dt="2023-03-10T11:50:55.015" v="239" actId="20577"/>
          <ac:spMkLst>
            <pc:docMk/>
            <pc:sldMk cId="10871265" sldId="274"/>
            <ac:spMk id="24598" creationId="{0330186A-A0DF-FE11-8147-262D9C3D3303}"/>
          </ac:spMkLst>
        </pc:spChg>
        <pc:spChg chg="mod">
          <ac:chgData name="Kirtesh Pushpakbhai Patel" userId="827b0188-014d-49bb-a8b9-04926e37603d" providerId="ADAL" clId="{A86F0464-E5EC-4030-8E95-7A39A7605702}" dt="2023-03-10T11:51:12.971" v="254" actId="20577"/>
          <ac:spMkLst>
            <pc:docMk/>
            <pc:sldMk cId="10871265" sldId="274"/>
            <ac:spMk id="24599" creationId="{8ED4546C-34CB-BE3C-754D-C88F1A19502B}"/>
          </ac:spMkLst>
        </pc:spChg>
        <pc:spChg chg="del">
          <ac:chgData name="Kirtesh Pushpakbhai Patel" userId="827b0188-014d-49bb-a8b9-04926e37603d" providerId="ADAL" clId="{A86F0464-E5EC-4030-8E95-7A39A7605702}" dt="2023-03-10T13:02:37.688" v="1794" actId="478"/>
          <ac:spMkLst>
            <pc:docMk/>
            <pc:sldMk cId="10871265" sldId="274"/>
            <ac:spMk id="24600" creationId="{BBC494AC-71F3-B015-70F7-BCC57DE9F8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12:26:25.103" v="1198"/>
              <pc2:cmMkLst xmlns:pc2="http://schemas.microsoft.com/office/powerpoint/2019/9/main/command">
                <pc:docMk/>
                <pc:sldMk cId="10871265" sldId="274"/>
                <pc2:cmMk id="{3EABADB9-F759-4C36-AEBE-159FF2EDD629}"/>
              </pc2:cmMkLst>
            </pc226:cmChg>
          </p:ext>
        </pc:extLst>
      </pc:sldChg>
      <pc:sldChg chg="add del">
        <pc:chgData name="Kirtesh Pushpakbhai Patel" userId="827b0188-014d-49bb-a8b9-04926e37603d" providerId="ADAL" clId="{A86F0464-E5EC-4030-8E95-7A39A7605702}" dt="2023-03-10T12:27:30.566" v="1204" actId="47"/>
        <pc:sldMkLst>
          <pc:docMk/>
          <pc:sldMk cId="363519504" sldId="318"/>
        </pc:sldMkLst>
      </pc:sldChg>
      <pc:sldChg chg="add setBg">
        <pc:chgData name="Kirtesh Pushpakbhai Patel" userId="827b0188-014d-49bb-a8b9-04926e37603d" providerId="ADAL" clId="{A86F0464-E5EC-4030-8E95-7A39A7605702}" dt="2023-03-10T12:37:16.061" v="1221"/>
        <pc:sldMkLst>
          <pc:docMk/>
          <pc:sldMk cId="2022189127" sldId="347"/>
        </pc:sldMkLst>
      </pc:sldChg>
      <pc:sldChg chg="del ord">
        <pc:chgData name="Kirtesh Pushpakbhai Patel" userId="827b0188-014d-49bb-a8b9-04926e37603d" providerId="ADAL" clId="{A86F0464-E5EC-4030-8E95-7A39A7605702}" dt="2023-03-10T11:03:06.779" v="119" actId="2696"/>
        <pc:sldMkLst>
          <pc:docMk/>
          <pc:sldMk cId="3935413729" sldId="347"/>
        </pc:sldMkLst>
      </pc:sldChg>
      <pc:sldChg chg="add setBg delCm">
        <pc:chgData name="Kirtesh Pushpakbhai Patel" userId="827b0188-014d-49bb-a8b9-04926e37603d" providerId="ADAL" clId="{A86F0464-E5EC-4030-8E95-7A39A7605702}" dt="2023-03-10T21:34:55.354" v="2338"/>
        <pc:sldMkLst>
          <pc:docMk/>
          <pc:sldMk cId="669064336" sldId="4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21:34:55.354" v="2338"/>
              <pc2:cmMkLst xmlns:pc2="http://schemas.microsoft.com/office/powerpoint/2019/9/main/command">
                <pc:docMk/>
                <pc:sldMk cId="669064336" sldId="410"/>
                <pc2:cmMk id="{20B4A369-E85C-424A-B5B2-FDF3D2482087}"/>
              </pc2:cmMkLst>
            </pc226:cmChg>
          </p:ext>
        </pc:extLst>
      </pc:sldChg>
      <pc:sldChg chg="del ord">
        <pc:chgData name="Kirtesh Pushpakbhai Patel" userId="827b0188-014d-49bb-a8b9-04926e37603d" providerId="ADAL" clId="{A86F0464-E5EC-4030-8E95-7A39A7605702}" dt="2023-03-10T11:03:06.779" v="119" actId="2696"/>
        <pc:sldMkLst>
          <pc:docMk/>
          <pc:sldMk cId="1943363559" sldId="410"/>
        </pc:sldMkLst>
      </pc:sldChg>
      <pc:sldChg chg="del ord">
        <pc:chgData name="Kirtesh Pushpakbhai Patel" userId="827b0188-014d-49bb-a8b9-04926e37603d" providerId="ADAL" clId="{A86F0464-E5EC-4030-8E95-7A39A7605702}" dt="2023-03-10T11:03:06.779" v="119" actId="2696"/>
        <pc:sldMkLst>
          <pc:docMk/>
          <pc:sldMk cId="240602418" sldId="417"/>
        </pc:sldMkLst>
      </pc:sldChg>
      <pc:sldChg chg="add del mod modShow">
        <pc:chgData name="Kirtesh Pushpakbhai Patel" userId="827b0188-014d-49bb-a8b9-04926e37603d" providerId="ADAL" clId="{A86F0464-E5EC-4030-8E95-7A39A7605702}" dt="2023-03-10T12:28:16.221" v="1207" actId="47"/>
        <pc:sldMkLst>
          <pc:docMk/>
          <pc:sldMk cId="3831428425" sldId="417"/>
        </pc:sldMkLst>
      </pc:sldChg>
      <pc:sldChg chg="delCm">
        <pc:chgData name="Kirtesh Pushpakbhai Patel" userId="827b0188-014d-49bb-a8b9-04926e37603d" providerId="ADAL" clId="{A86F0464-E5EC-4030-8E95-7A39A7605702}" dt="2023-03-10T12:26:58.857" v="1202"/>
        <pc:sldMkLst>
          <pc:docMk/>
          <pc:sldMk cId="1190353087" sldId="4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12:26:58.857" v="1202"/>
              <pc2:cmMkLst xmlns:pc2="http://schemas.microsoft.com/office/powerpoint/2019/9/main/command">
                <pc:docMk/>
                <pc:sldMk cId="1190353087" sldId="450"/>
                <pc2:cmMk id="{1D3D0385-4FC2-41E0-9873-5210D39EDF77}"/>
              </pc2:cmMkLst>
            </pc226:cmChg>
          </p:ext>
        </pc:extLst>
      </pc:sldChg>
      <pc:sldChg chg="modSp del mod modShow delCm">
        <pc:chgData name="Kirtesh Pushpakbhai Patel" userId="827b0188-014d-49bb-a8b9-04926e37603d" providerId="ADAL" clId="{A86F0464-E5EC-4030-8E95-7A39A7605702}" dt="2023-03-10T12:59:19.332" v="1677" actId="2696"/>
        <pc:sldMkLst>
          <pc:docMk/>
          <pc:sldMk cId="3545872644" sldId="462"/>
        </pc:sldMkLst>
        <pc:spChg chg="mod">
          <ac:chgData name="Kirtesh Pushpakbhai Patel" userId="827b0188-014d-49bb-a8b9-04926e37603d" providerId="ADAL" clId="{A86F0464-E5EC-4030-8E95-7A39A7605702}" dt="2023-03-10T12:58:24.095" v="1672" actId="20577"/>
          <ac:spMkLst>
            <pc:docMk/>
            <pc:sldMk cId="3545872644" sldId="462"/>
            <ac:spMk id="18" creationId="{298301B1-B19C-AA63-77BE-17E32DFCEB78}"/>
          </ac:spMkLst>
        </pc:spChg>
        <pc:spChg chg="mod">
          <ac:chgData name="Kirtesh Pushpakbhai Patel" userId="827b0188-014d-49bb-a8b9-04926e37603d" providerId="ADAL" clId="{A86F0464-E5EC-4030-8E95-7A39A7605702}" dt="2023-03-10T12:58:28.651" v="1674" actId="20577"/>
          <ac:spMkLst>
            <pc:docMk/>
            <pc:sldMk cId="3545872644" sldId="462"/>
            <ac:spMk id="68" creationId="{AFA71805-F5AA-B9D8-33A0-B16C8873FC6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12:25:34.141" v="1186"/>
              <pc2:cmMkLst xmlns:pc2="http://schemas.microsoft.com/office/powerpoint/2019/9/main/command">
                <pc:docMk/>
                <pc:sldMk cId="3545872644" sldId="462"/>
                <pc2:cmMk id="{94229997-6645-4E01-AFE3-636E686E7270}"/>
              </pc2:cmMkLst>
            </pc226:cmChg>
          </p:ext>
        </pc:extLst>
      </pc:sldChg>
      <pc:sldChg chg="addSp delSp modSp add mod ord">
        <pc:chgData name="Kirtesh Pushpakbhai Patel" userId="827b0188-014d-49bb-a8b9-04926e37603d" providerId="ADAL" clId="{A86F0464-E5EC-4030-8E95-7A39A7605702}" dt="2023-03-10T13:34:30.603" v="2202"/>
        <pc:sldMkLst>
          <pc:docMk/>
          <pc:sldMk cId="4261358115" sldId="462"/>
        </pc:sldMkLst>
        <pc:spChg chg="del">
          <ac:chgData name="Kirtesh Pushpakbhai Patel" userId="827b0188-014d-49bb-a8b9-04926e37603d" providerId="ADAL" clId="{A86F0464-E5EC-4030-8E95-7A39A7605702}" dt="2023-03-10T13:34:30.072" v="2201" actId="478"/>
          <ac:spMkLst>
            <pc:docMk/>
            <pc:sldMk cId="4261358115" sldId="462"/>
            <ac:spMk id="2" creationId="{77D02541-F930-59FA-9F49-F09AC267305A}"/>
          </ac:spMkLst>
        </pc:spChg>
        <pc:spChg chg="add mod">
          <ac:chgData name="Kirtesh Pushpakbhai Patel" userId="827b0188-014d-49bb-a8b9-04926e37603d" providerId="ADAL" clId="{A86F0464-E5EC-4030-8E95-7A39A7605702}" dt="2023-03-10T13:34:30.603" v="2202"/>
          <ac:spMkLst>
            <pc:docMk/>
            <pc:sldMk cId="4261358115" sldId="462"/>
            <ac:spMk id="3" creationId="{7D7E1600-EF06-8E1D-F0C6-080F30E14B9C}"/>
          </ac:spMkLst>
        </pc:spChg>
        <pc:spChg chg="mod">
          <ac:chgData name="Kirtesh Pushpakbhai Patel" userId="827b0188-014d-49bb-a8b9-04926e37603d" providerId="ADAL" clId="{A86F0464-E5EC-4030-8E95-7A39A7605702}" dt="2023-03-10T13:34:10.409" v="2200" actId="255"/>
          <ac:spMkLst>
            <pc:docMk/>
            <pc:sldMk cId="4261358115" sldId="462"/>
            <ac:spMk id="18" creationId="{298301B1-B19C-AA63-77BE-17E32DFCEB78}"/>
          </ac:spMkLst>
        </pc:spChg>
      </pc:sldChg>
      <pc:sldChg chg="delCm">
        <pc:chgData name="Kirtesh Pushpakbhai Patel" userId="827b0188-014d-49bb-a8b9-04926e37603d" providerId="ADAL" clId="{A86F0464-E5EC-4030-8E95-7A39A7605702}" dt="2023-03-10T12:27:03.852" v="1203"/>
        <pc:sldMkLst>
          <pc:docMk/>
          <pc:sldMk cId="2706740734" sldId="4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12:27:03.852" v="1203"/>
              <pc2:cmMkLst xmlns:pc2="http://schemas.microsoft.com/office/powerpoint/2019/9/main/command">
                <pc:docMk/>
                <pc:sldMk cId="2706740734" sldId="466"/>
                <pc2:cmMk id="{DC044AA0-C7DD-441C-B0E4-38BB7FD23EDF}"/>
              </pc2:cmMkLst>
            </pc226:cmChg>
          </p:ext>
        </pc:extLst>
      </pc:sldChg>
      <pc:sldChg chg="delCm">
        <pc:chgData name="Kirtesh Pushpakbhai Patel" userId="827b0188-014d-49bb-a8b9-04926e37603d" providerId="ADAL" clId="{A86F0464-E5EC-4030-8E95-7A39A7605702}" dt="2023-03-10T12:26:54.029" v="1201"/>
        <pc:sldMkLst>
          <pc:docMk/>
          <pc:sldMk cId="1917993598" sldId="4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12:26:50.870" v="1200"/>
              <pc2:cmMkLst xmlns:pc2="http://schemas.microsoft.com/office/powerpoint/2019/9/main/command">
                <pc:docMk/>
                <pc:sldMk cId="1917993598" sldId="467"/>
                <pc2:cmMk id="{5F5E8C2C-E60C-4BF1-A004-73520FE62222}"/>
              </pc2:cmMkLst>
            </pc226:cmChg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12:26:54.029" v="1201"/>
              <pc2:cmMkLst xmlns:pc2="http://schemas.microsoft.com/office/powerpoint/2019/9/main/command">
                <pc:docMk/>
                <pc:sldMk cId="1917993598" sldId="467"/>
                <pc2:cmMk id="{7B3D4B59-FC0D-4564-B093-15387311266A}"/>
              </pc2:cmMkLst>
            </pc226:cmChg>
          </p:ext>
        </pc:extLst>
      </pc:sldChg>
      <pc:sldChg chg="delCm modCm">
        <pc:chgData name="Kirtesh Pushpakbhai Patel" userId="827b0188-014d-49bb-a8b9-04926e37603d" providerId="ADAL" clId="{A86F0464-E5EC-4030-8E95-7A39A7605702}" dt="2023-03-10T12:26:45.731" v="1199"/>
        <pc:sldMkLst>
          <pc:docMk/>
          <pc:sldMk cId="1345251810" sldId="47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Kirtesh Pushpakbhai Patel" userId="827b0188-014d-49bb-a8b9-04926e37603d" providerId="ADAL" clId="{A86F0464-E5EC-4030-8E95-7A39A7605702}" dt="2023-03-10T12:26:45.731" v="1199"/>
              <pc2:cmMkLst xmlns:pc2="http://schemas.microsoft.com/office/powerpoint/2019/9/main/command">
                <pc:docMk/>
                <pc:sldMk cId="1345251810" sldId="472"/>
                <pc2:cmMk id="{D8805D79-C8B4-44B1-8941-22A2888D2892}"/>
              </pc2:cmMkLst>
            </pc226:cmChg>
          </p:ext>
        </pc:extLst>
      </pc:sldChg>
      <pc:sldChg chg="addSp delSp modSp add mod">
        <pc:chgData name="Kirtesh Pushpakbhai Patel" userId="827b0188-014d-49bb-a8b9-04926e37603d" providerId="ADAL" clId="{A86F0464-E5EC-4030-8E95-7A39A7605702}" dt="2023-03-10T14:17:37.799" v="2333" actId="1076"/>
        <pc:sldMkLst>
          <pc:docMk/>
          <pc:sldMk cId="1134968287" sldId="476"/>
        </pc:sldMkLst>
        <pc:spChg chg="mod">
          <ac:chgData name="Kirtesh Pushpakbhai Patel" userId="827b0188-014d-49bb-a8b9-04926e37603d" providerId="ADAL" clId="{A86F0464-E5EC-4030-8E95-7A39A7605702}" dt="2023-03-10T14:15:29.337" v="2311" actId="1076"/>
          <ac:spMkLst>
            <pc:docMk/>
            <pc:sldMk cId="1134968287" sldId="476"/>
            <ac:spMk id="2" creationId="{00000000-0000-0000-0000-000000000000}"/>
          </ac:spMkLst>
        </pc:spChg>
        <pc:spChg chg="add mod ord">
          <ac:chgData name="Kirtesh Pushpakbhai Patel" userId="827b0188-014d-49bb-a8b9-04926e37603d" providerId="ADAL" clId="{A86F0464-E5EC-4030-8E95-7A39A7605702}" dt="2023-03-10T14:16:17.265" v="2326" actId="14100"/>
          <ac:spMkLst>
            <pc:docMk/>
            <pc:sldMk cId="1134968287" sldId="476"/>
            <ac:spMk id="3" creationId="{63D84867-5115-4047-6BA7-AC3EF4875DD8}"/>
          </ac:spMkLst>
        </pc:spChg>
        <pc:spChg chg="del">
          <ac:chgData name="Kirtesh Pushpakbhai Patel" userId="827b0188-014d-49bb-a8b9-04926e37603d" providerId="ADAL" clId="{A86F0464-E5EC-4030-8E95-7A39A7605702}" dt="2023-03-10T12:03:24.847" v="398" actId="478"/>
          <ac:spMkLst>
            <pc:docMk/>
            <pc:sldMk cId="1134968287" sldId="476"/>
            <ac:spMk id="3" creationId="{812ED65C-EF01-82D1-22D0-16412098A301}"/>
          </ac:spMkLst>
        </pc:spChg>
        <pc:spChg chg="add mod ord">
          <ac:chgData name="Kirtesh Pushpakbhai Patel" userId="827b0188-014d-49bb-a8b9-04926e37603d" providerId="ADAL" clId="{A86F0464-E5EC-4030-8E95-7A39A7605702}" dt="2023-03-10T14:16:35.502" v="2327" actId="207"/>
          <ac:spMkLst>
            <pc:docMk/>
            <pc:sldMk cId="1134968287" sldId="476"/>
            <ac:spMk id="6" creationId="{F04D84BC-3A0E-7137-6A60-D304A07A04D7}"/>
          </ac:spMkLst>
        </pc:spChg>
        <pc:spChg chg="add mod ord">
          <ac:chgData name="Kirtesh Pushpakbhai Patel" userId="827b0188-014d-49bb-a8b9-04926e37603d" providerId="ADAL" clId="{A86F0464-E5EC-4030-8E95-7A39A7605702}" dt="2023-03-10T14:17:23.499" v="2332" actId="207"/>
          <ac:spMkLst>
            <pc:docMk/>
            <pc:sldMk cId="1134968287" sldId="476"/>
            <ac:spMk id="7" creationId="{129A51B3-0F40-D235-95E9-0A58971CE0DC}"/>
          </ac:spMkLst>
        </pc:spChg>
        <pc:spChg chg="mod">
          <ac:chgData name="Kirtesh Pushpakbhai Patel" userId="827b0188-014d-49bb-a8b9-04926e37603d" providerId="ADAL" clId="{A86F0464-E5EC-4030-8E95-7A39A7605702}" dt="2023-03-10T14:15:51.275" v="2316" actId="20577"/>
          <ac:spMkLst>
            <pc:docMk/>
            <pc:sldMk cId="1134968287" sldId="476"/>
            <ac:spMk id="17" creationId="{4C91391A-8A3C-C918-6CAD-8003E7FA1FC6}"/>
          </ac:spMkLst>
        </pc:spChg>
        <pc:spChg chg="mod">
          <ac:chgData name="Kirtesh Pushpakbhai Patel" userId="827b0188-014d-49bb-a8b9-04926e37603d" providerId="ADAL" clId="{A86F0464-E5EC-4030-8E95-7A39A7605702}" dt="2023-03-10T14:15:30.162" v="2312" actId="1035"/>
          <ac:spMkLst>
            <pc:docMk/>
            <pc:sldMk cId="1134968287" sldId="476"/>
            <ac:spMk id="18" creationId="{60D586EB-D00D-AE53-76D7-F6EEF2006604}"/>
          </ac:spMkLst>
        </pc:spChg>
        <pc:spChg chg="mod">
          <ac:chgData name="Kirtesh Pushpakbhai Patel" userId="827b0188-014d-49bb-a8b9-04926e37603d" providerId="ADAL" clId="{A86F0464-E5EC-4030-8E95-7A39A7605702}" dt="2023-03-10T14:15:30.162" v="2312" actId="1035"/>
          <ac:spMkLst>
            <pc:docMk/>
            <pc:sldMk cId="1134968287" sldId="476"/>
            <ac:spMk id="19" creationId="{605207E4-687B-3174-35F7-BA09816A0689}"/>
          </ac:spMkLst>
        </pc:spChg>
        <pc:spChg chg="mod">
          <ac:chgData name="Kirtesh Pushpakbhai Patel" userId="827b0188-014d-49bb-a8b9-04926e37603d" providerId="ADAL" clId="{A86F0464-E5EC-4030-8E95-7A39A7605702}" dt="2023-03-10T14:15:30.162" v="2312" actId="1035"/>
          <ac:spMkLst>
            <pc:docMk/>
            <pc:sldMk cId="1134968287" sldId="476"/>
            <ac:spMk id="20" creationId="{DB22FE49-8361-127A-A831-0A48C535EC8E}"/>
          </ac:spMkLst>
        </pc:spChg>
        <pc:spChg chg="mod">
          <ac:chgData name="Kirtesh Pushpakbhai Patel" userId="827b0188-014d-49bb-a8b9-04926e37603d" providerId="ADAL" clId="{A86F0464-E5EC-4030-8E95-7A39A7605702}" dt="2023-03-10T14:15:30.162" v="2312" actId="1035"/>
          <ac:spMkLst>
            <pc:docMk/>
            <pc:sldMk cId="1134968287" sldId="476"/>
            <ac:spMk id="21" creationId="{47C9C816-4179-4DB1-60E4-4CA51ADA554C}"/>
          </ac:spMkLst>
        </pc:spChg>
        <pc:spChg chg="mod">
          <ac:chgData name="Kirtesh Pushpakbhai Patel" userId="827b0188-014d-49bb-a8b9-04926e37603d" providerId="ADAL" clId="{A86F0464-E5EC-4030-8E95-7A39A7605702}" dt="2023-03-10T14:15:38.385" v="2314" actId="1076"/>
          <ac:spMkLst>
            <pc:docMk/>
            <pc:sldMk cId="1134968287" sldId="476"/>
            <ac:spMk id="22" creationId="{7F9FD841-3A72-AD83-2716-909857F45828}"/>
          </ac:spMkLst>
        </pc:spChg>
        <pc:spChg chg="mod">
          <ac:chgData name="Kirtesh Pushpakbhai Patel" userId="827b0188-014d-49bb-a8b9-04926e37603d" providerId="ADAL" clId="{A86F0464-E5EC-4030-8E95-7A39A7605702}" dt="2023-03-10T14:15:30.162" v="2312" actId="1035"/>
          <ac:spMkLst>
            <pc:docMk/>
            <pc:sldMk cId="1134968287" sldId="476"/>
            <ac:spMk id="23" creationId="{F4AC0A5E-89BA-30E5-2934-1E71367CBA11}"/>
          </ac:spMkLst>
        </pc:spChg>
        <pc:spChg chg="mod">
          <ac:chgData name="Kirtesh Pushpakbhai Patel" userId="827b0188-014d-49bb-a8b9-04926e37603d" providerId="ADAL" clId="{A86F0464-E5EC-4030-8E95-7A39A7605702}" dt="2023-03-10T14:17:37.799" v="2333" actId="1076"/>
          <ac:spMkLst>
            <pc:docMk/>
            <pc:sldMk cId="1134968287" sldId="476"/>
            <ac:spMk id="24" creationId="{90581352-540E-157F-5E74-889F98AE5037}"/>
          </ac:spMkLst>
        </pc:spChg>
        <pc:spChg chg="mod">
          <ac:chgData name="Kirtesh Pushpakbhai Patel" userId="827b0188-014d-49bb-a8b9-04926e37603d" providerId="ADAL" clId="{A86F0464-E5EC-4030-8E95-7A39A7605702}" dt="2023-03-10T14:16:08.611" v="2324" actId="20577"/>
          <ac:spMkLst>
            <pc:docMk/>
            <pc:sldMk cId="1134968287" sldId="476"/>
            <ac:spMk id="25" creationId="{1139DDD7-FC57-048B-CFD3-9A5518E49564}"/>
          </ac:spMkLst>
        </pc:spChg>
      </pc:sldChg>
      <pc:sldChg chg="del ord">
        <pc:chgData name="Kirtesh Pushpakbhai Patel" userId="827b0188-014d-49bb-a8b9-04926e37603d" providerId="ADAL" clId="{A86F0464-E5EC-4030-8E95-7A39A7605702}" dt="2023-03-10T11:03:06.779" v="119" actId="2696"/>
        <pc:sldMkLst>
          <pc:docMk/>
          <pc:sldMk cId="2388900747" sldId="476"/>
        </pc:sldMkLst>
      </pc:sldChg>
      <pc:sldChg chg="modSp delCm">
        <pc:chgData name="Kirtesh Pushpakbhai Patel" userId="827b0188-014d-49bb-a8b9-04926e37603d" providerId="ADAL" clId="{A86F0464-E5EC-4030-8E95-7A39A7605702}" dt="2023-03-10T13:30:09.996" v="2192" actId="1076"/>
        <pc:sldMkLst>
          <pc:docMk/>
          <pc:sldMk cId="4088113293" sldId="477"/>
        </pc:sldMkLst>
        <pc:spChg chg="mod">
          <ac:chgData name="Kirtesh Pushpakbhai Patel" userId="827b0188-014d-49bb-a8b9-04926e37603d" providerId="ADAL" clId="{A86F0464-E5EC-4030-8E95-7A39A7605702}" dt="2023-03-10T13:30:09.996" v="2192" actId="1076"/>
          <ac:spMkLst>
            <pc:docMk/>
            <pc:sldMk cId="4088113293" sldId="477"/>
            <ac:spMk id="5" creationId="{53DFE43E-A8A0-7A0C-DA05-68E99F811A5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12:25:29.043" v="1185"/>
              <pc2:cmMkLst xmlns:pc2="http://schemas.microsoft.com/office/powerpoint/2019/9/main/command">
                <pc:docMk/>
                <pc:sldMk cId="4088113293" sldId="477"/>
                <pc2:cmMk id="{544F6E2A-2D5A-44A9-984B-CFFEBF10F175}"/>
              </pc2:cmMkLst>
            </pc226:cmChg>
          </p:ext>
        </pc:extLst>
      </pc:sldChg>
      <pc:sldChg chg="delCm">
        <pc:chgData name="Kirtesh Pushpakbhai Patel" userId="827b0188-014d-49bb-a8b9-04926e37603d" providerId="ADAL" clId="{A86F0464-E5EC-4030-8E95-7A39A7605702}" dt="2023-03-10T12:25:23.279" v="1184"/>
        <pc:sldMkLst>
          <pc:docMk/>
          <pc:sldMk cId="3759062384" sldId="4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12:25:23.279" v="1184"/>
              <pc2:cmMkLst xmlns:pc2="http://schemas.microsoft.com/office/powerpoint/2019/9/main/command">
                <pc:docMk/>
                <pc:sldMk cId="3759062384" sldId="478"/>
                <pc2:cmMk id="{0F9BF54D-CD0E-4471-B696-09E4A96BC752}"/>
              </pc2:cmMkLst>
            </pc226:cmChg>
          </p:ext>
        </pc:extLst>
      </pc:sldChg>
      <pc:sldChg chg="modSp mod">
        <pc:chgData name="Kirtesh Pushpakbhai Patel" userId="827b0188-014d-49bb-a8b9-04926e37603d" providerId="ADAL" clId="{A86F0464-E5EC-4030-8E95-7A39A7605702}" dt="2023-03-10T13:32:18.782" v="2199" actId="207"/>
        <pc:sldMkLst>
          <pc:docMk/>
          <pc:sldMk cId="1465155490" sldId="479"/>
        </pc:sldMkLst>
        <pc:spChg chg="mod">
          <ac:chgData name="Kirtesh Pushpakbhai Patel" userId="827b0188-014d-49bb-a8b9-04926e37603d" providerId="ADAL" clId="{A86F0464-E5EC-4030-8E95-7A39A7605702}" dt="2023-03-10T13:31:45.011" v="2195" actId="207"/>
          <ac:spMkLst>
            <pc:docMk/>
            <pc:sldMk cId="1465155490" sldId="479"/>
            <ac:spMk id="7" creationId="{64BF1D65-FFBA-86EA-1B9E-830DB0D469AD}"/>
          </ac:spMkLst>
        </pc:spChg>
        <pc:spChg chg="mod">
          <ac:chgData name="Kirtesh Pushpakbhai Patel" userId="827b0188-014d-49bb-a8b9-04926e37603d" providerId="ADAL" clId="{A86F0464-E5EC-4030-8E95-7A39A7605702}" dt="2023-03-10T13:31:18.240" v="2194" actId="122"/>
          <ac:spMkLst>
            <pc:docMk/>
            <pc:sldMk cId="1465155490" sldId="479"/>
            <ac:spMk id="8" creationId="{CFCBFECF-439C-D098-D24A-8B6B30F0E701}"/>
          </ac:spMkLst>
        </pc:spChg>
        <pc:spChg chg="mod">
          <ac:chgData name="Kirtesh Pushpakbhai Patel" userId="827b0188-014d-49bb-a8b9-04926e37603d" providerId="ADAL" clId="{A86F0464-E5EC-4030-8E95-7A39A7605702}" dt="2023-03-10T13:31:57.571" v="2196" actId="207"/>
          <ac:spMkLst>
            <pc:docMk/>
            <pc:sldMk cId="1465155490" sldId="479"/>
            <ac:spMk id="9" creationId="{6E7FE7B0-E001-D7F9-A8C4-DDAB9BF75644}"/>
          </ac:spMkLst>
        </pc:spChg>
        <pc:spChg chg="mod">
          <ac:chgData name="Kirtesh Pushpakbhai Patel" userId="827b0188-014d-49bb-a8b9-04926e37603d" providerId="ADAL" clId="{A86F0464-E5EC-4030-8E95-7A39A7605702}" dt="2023-03-10T13:31:57.571" v="2196" actId="207"/>
          <ac:spMkLst>
            <pc:docMk/>
            <pc:sldMk cId="1465155490" sldId="479"/>
            <ac:spMk id="11" creationId="{22AF410B-044B-9D13-89F5-571C890CFDBE}"/>
          </ac:spMkLst>
        </pc:spChg>
        <pc:spChg chg="mod">
          <ac:chgData name="Kirtesh Pushpakbhai Patel" userId="827b0188-014d-49bb-a8b9-04926e37603d" providerId="ADAL" clId="{A86F0464-E5EC-4030-8E95-7A39A7605702}" dt="2023-03-10T13:31:57.571" v="2196" actId="207"/>
          <ac:spMkLst>
            <pc:docMk/>
            <pc:sldMk cId="1465155490" sldId="479"/>
            <ac:spMk id="13" creationId="{2898E8F9-1CDB-1100-A1F2-CA329C0B59C6}"/>
          </ac:spMkLst>
        </pc:spChg>
        <pc:spChg chg="mod">
          <ac:chgData name="Kirtesh Pushpakbhai Patel" userId="827b0188-014d-49bb-a8b9-04926e37603d" providerId="ADAL" clId="{A86F0464-E5EC-4030-8E95-7A39A7605702}" dt="2023-03-10T13:32:03.987" v="2197" actId="207"/>
          <ac:spMkLst>
            <pc:docMk/>
            <pc:sldMk cId="1465155490" sldId="479"/>
            <ac:spMk id="17" creationId="{0290B604-0BB9-D0C6-AE56-A1468E707D9E}"/>
          </ac:spMkLst>
        </pc:spChg>
        <pc:spChg chg="mod">
          <ac:chgData name="Kirtesh Pushpakbhai Patel" userId="827b0188-014d-49bb-a8b9-04926e37603d" providerId="ADAL" clId="{A86F0464-E5EC-4030-8E95-7A39A7605702}" dt="2023-03-10T13:32:03.987" v="2197" actId="207"/>
          <ac:spMkLst>
            <pc:docMk/>
            <pc:sldMk cId="1465155490" sldId="479"/>
            <ac:spMk id="21" creationId="{8A5BDEAB-8ED6-4B53-3AA9-9085F4C68CB4}"/>
          </ac:spMkLst>
        </pc:spChg>
        <pc:spChg chg="mod">
          <ac:chgData name="Kirtesh Pushpakbhai Patel" userId="827b0188-014d-49bb-a8b9-04926e37603d" providerId="ADAL" clId="{A86F0464-E5EC-4030-8E95-7A39A7605702}" dt="2023-03-10T13:32:13.461" v="2198" actId="207"/>
          <ac:spMkLst>
            <pc:docMk/>
            <pc:sldMk cId="1465155490" sldId="479"/>
            <ac:spMk id="23" creationId="{79B89013-8760-EE9A-76BA-95A26557D8B2}"/>
          </ac:spMkLst>
        </pc:spChg>
        <pc:spChg chg="mod">
          <ac:chgData name="Kirtesh Pushpakbhai Patel" userId="827b0188-014d-49bb-a8b9-04926e37603d" providerId="ADAL" clId="{A86F0464-E5EC-4030-8E95-7A39A7605702}" dt="2023-03-10T13:32:03.987" v="2197" actId="207"/>
          <ac:spMkLst>
            <pc:docMk/>
            <pc:sldMk cId="1465155490" sldId="479"/>
            <ac:spMk id="25" creationId="{FD600DB6-E88B-1C6C-1B78-65B09FAD352D}"/>
          </ac:spMkLst>
        </pc:spChg>
        <pc:spChg chg="mod">
          <ac:chgData name="Kirtesh Pushpakbhai Patel" userId="827b0188-014d-49bb-a8b9-04926e37603d" providerId="ADAL" clId="{A86F0464-E5EC-4030-8E95-7A39A7605702}" dt="2023-03-10T13:32:13.461" v="2198" actId="207"/>
          <ac:spMkLst>
            <pc:docMk/>
            <pc:sldMk cId="1465155490" sldId="479"/>
            <ac:spMk id="27" creationId="{01B43CBA-1731-F59B-F547-7A8C3ABAB84B}"/>
          </ac:spMkLst>
        </pc:spChg>
        <pc:spChg chg="mod">
          <ac:chgData name="Kirtesh Pushpakbhai Patel" userId="827b0188-014d-49bb-a8b9-04926e37603d" providerId="ADAL" clId="{A86F0464-E5EC-4030-8E95-7A39A7605702}" dt="2023-03-10T13:32:18.782" v="2199" actId="207"/>
          <ac:spMkLst>
            <pc:docMk/>
            <pc:sldMk cId="1465155490" sldId="479"/>
            <ac:spMk id="29" creationId="{91AD08F3-83C2-79B5-1E64-4384F1EC0931}"/>
          </ac:spMkLst>
        </pc:spChg>
      </pc:sldChg>
      <pc:sldChg chg="delCm">
        <pc:chgData name="Kirtesh Pushpakbhai Patel" userId="827b0188-014d-49bb-a8b9-04926e37603d" providerId="ADAL" clId="{A86F0464-E5EC-4030-8E95-7A39A7605702}" dt="2023-03-10T12:25:08.396" v="1183"/>
        <pc:sldMkLst>
          <pc:docMk/>
          <pc:sldMk cId="1063543620" sldId="4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12:25:08.396" v="1183"/>
              <pc2:cmMkLst xmlns:pc2="http://schemas.microsoft.com/office/powerpoint/2019/9/main/command">
                <pc:docMk/>
                <pc:sldMk cId="1063543620" sldId="480"/>
                <pc2:cmMk id="{E3D13C9B-F1D7-49D7-8107-B0BE6C78DFC9}"/>
              </pc2:cmMkLst>
            </pc226:cmChg>
          </p:ext>
        </pc:extLst>
      </pc:sldChg>
      <pc:sldChg chg="del">
        <pc:chgData name="Kirtesh Pushpakbhai Patel" userId="827b0188-014d-49bb-a8b9-04926e37603d" providerId="ADAL" clId="{A86F0464-E5EC-4030-8E95-7A39A7605702}" dt="2023-03-10T13:11:21.251" v="1821" actId="47"/>
        <pc:sldMkLst>
          <pc:docMk/>
          <pc:sldMk cId="2890327976" sldId="482"/>
        </pc:sldMkLst>
      </pc:sldChg>
      <pc:sldChg chg="addSp delSp modSp mod delCm">
        <pc:chgData name="Kirtesh Pushpakbhai Patel" userId="827b0188-014d-49bb-a8b9-04926e37603d" providerId="ADAL" clId="{A86F0464-E5EC-4030-8E95-7A39A7605702}" dt="2023-03-10T21:34:42.799" v="2335"/>
        <pc:sldMkLst>
          <pc:docMk/>
          <pc:sldMk cId="535718694" sldId="483"/>
        </pc:sldMkLst>
        <pc:spChg chg="add del">
          <ac:chgData name="Kirtesh Pushpakbhai Patel" userId="827b0188-014d-49bb-a8b9-04926e37603d" providerId="ADAL" clId="{A86F0464-E5EC-4030-8E95-7A39A7605702}" dt="2023-03-10T13:14:35.946" v="1837" actId="22"/>
          <ac:spMkLst>
            <pc:docMk/>
            <pc:sldMk cId="535718694" sldId="483"/>
            <ac:spMk id="5" creationId="{278FCDB2-FCBF-0029-BDB8-196D8BD55856}"/>
          </ac:spMkLst>
        </pc:spChg>
        <pc:spChg chg="mod">
          <ac:chgData name="Kirtesh Pushpakbhai Patel" userId="827b0188-014d-49bb-a8b9-04926e37603d" providerId="ADAL" clId="{A86F0464-E5EC-4030-8E95-7A39A7605702}" dt="2023-03-10T13:37:49.350" v="2221" actId="1035"/>
          <ac:spMkLst>
            <pc:docMk/>
            <pc:sldMk cId="535718694" sldId="483"/>
            <ac:spMk id="20" creationId="{34B450E6-9BE7-A2FE-B403-71B4B385BA92}"/>
          </ac:spMkLst>
        </pc:spChg>
        <pc:spChg chg="mod">
          <ac:chgData name="Kirtesh Pushpakbhai Patel" userId="827b0188-014d-49bb-a8b9-04926e37603d" providerId="ADAL" clId="{A86F0464-E5EC-4030-8E95-7A39A7605702}" dt="2023-03-10T13:37:49.350" v="2221" actId="1035"/>
          <ac:spMkLst>
            <pc:docMk/>
            <pc:sldMk cId="535718694" sldId="483"/>
            <ac:spMk id="21" creationId="{66910243-F6DA-C4E2-41E8-65D6EB18361E}"/>
          </ac:spMkLst>
        </pc:spChg>
        <pc:spChg chg="mod">
          <ac:chgData name="Kirtesh Pushpakbhai Patel" userId="827b0188-014d-49bb-a8b9-04926e37603d" providerId="ADAL" clId="{A86F0464-E5EC-4030-8E95-7A39A7605702}" dt="2023-03-10T13:37:49.350" v="2221" actId="1035"/>
          <ac:spMkLst>
            <pc:docMk/>
            <pc:sldMk cId="535718694" sldId="483"/>
            <ac:spMk id="22" creationId="{3F1119ED-43A1-59B5-DE2E-F7EAEF8FCF6B}"/>
          </ac:spMkLst>
        </pc:spChg>
        <pc:spChg chg="mod">
          <ac:chgData name="Kirtesh Pushpakbhai Patel" userId="827b0188-014d-49bb-a8b9-04926e37603d" providerId="ADAL" clId="{A86F0464-E5EC-4030-8E95-7A39A7605702}" dt="2023-03-10T13:37:49.350" v="2221" actId="1035"/>
          <ac:spMkLst>
            <pc:docMk/>
            <pc:sldMk cId="535718694" sldId="483"/>
            <ac:spMk id="29" creationId="{C630491D-5C37-14B7-A74A-2EACD18F70DF}"/>
          </ac:spMkLst>
        </pc:spChg>
        <pc:spChg chg="mod">
          <ac:chgData name="Kirtesh Pushpakbhai Patel" userId="827b0188-014d-49bb-a8b9-04926e37603d" providerId="ADAL" clId="{A86F0464-E5EC-4030-8E95-7A39A7605702}" dt="2023-03-10T13:14:22.036" v="1834" actId="1076"/>
          <ac:spMkLst>
            <pc:docMk/>
            <pc:sldMk cId="535718694" sldId="483"/>
            <ac:spMk id="32" creationId="{EE017634-62BF-ECFB-C634-804F998FF4A0}"/>
          </ac:spMkLst>
        </pc:spChg>
        <pc:spChg chg="mod">
          <ac:chgData name="Kirtesh Pushpakbhai Patel" userId="827b0188-014d-49bb-a8b9-04926e37603d" providerId="ADAL" clId="{A86F0464-E5EC-4030-8E95-7A39A7605702}" dt="2023-03-10T13:14:26.284" v="1835" actId="1076"/>
          <ac:spMkLst>
            <pc:docMk/>
            <pc:sldMk cId="535718694" sldId="483"/>
            <ac:spMk id="33" creationId="{4DD7B0ED-514E-1CB8-FEB2-FC9E0159DB23}"/>
          </ac:spMkLst>
        </pc:spChg>
        <pc:picChg chg="add mod">
          <ac:chgData name="Kirtesh Pushpakbhai Patel" userId="827b0188-014d-49bb-a8b9-04926e37603d" providerId="ADAL" clId="{A86F0464-E5EC-4030-8E95-7A39A7605702}" dt="2023-03-10T13:14:52.976" v="1847" actId="1036"/>
          <ac:picMkLst>
            <pc:docMk/>
            <pc:sldMk cId="535718694" sldId="483"/>
            <ac:picMk id="6" creationId="{B8AF09E1-0CD2-155A-1CA7-880E278EA48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21:34:42.799" v="2335"/>
              <pc2:cmMkLst xmlns:pc2="http://schemas.microsoft.com/office/powerpoint/2019/9/main/command">
                <pc:docMk/>
                <pc:sldMk cId="535718694" sldId="483"/>
                <pc2:cmMk id="{B01B42FB-C8EC-4A96-B63F-DB81B6E55795}"/>
              </pc2:cmMkLst>
            </pc226:cmChg>
          </p:ext>
        </pc:extLst>
      </pc:sldChg>
      <pc:sldChg chg="addSp delSp modSp mod delCm">
        <pc:chgData name="Kirtesh Pushpakbhai Patel" userId="827b0188-014d-49bb-a8b9-04926e37603d" providerId="ADAL" clId="{A86F0464-E5EC-4030-8E95-7A39A7605702}" dt="2023-03-10T21:53:15.623" v="2340" actId="167"/>
        <pc:sldMkLst>
          <pc:docMk/>
          <pc:sldMk cId="4010121970" sldId="484"/>
        </pc:sldMkLst>
        <pc:spChg chg="add mod">
          <ac:chgData name="Kirtesh Pushpakbhai Patel" userId="827b0188-014d-49bb-a8b9-04926e37603d" providerId="ADAL" clId="{A86F0464-E5EC-4030-8E95-7A39A7605702}" dt="2023-03-10T13:15:38.279" v="1852"/>
          <ac:spMkLst>
            <pc:docMk/>
            <pc:sldMk cId="4010121970" sldId="484"/>
            <ac:spMk id="9" creationId="{B22D4319-6450-2804-DF5F-A82BE88C0C08}"/>
          </ac:spMkLst>
        </pc:spChg>
        <pc:picChg chg="del">
          <ac:chgData name="Kirtesh Pushpakbhai Patel" userId="827b0188-014d-49bb-a8b9-04926e37603d" providerId="ADAL" clId="{A86F0464-E5EC-4030-8E95-7A39A7605702}" dt="2023-03-10T13:15:36.488" v="1850" actId="478"/>
          <ac:picMkLst>
            <pc:docMk/>
            <pc:sldMk cId="4010121970" sldId="484"/>
            <ac:picMk id="4" creationId="{DC8A19BE-5A7E-D637-4EE1-325274AF5D56}"/>
          </ac:picMkLst>
        </pc:picChg>
        <pc:picChg chg="del mod">
          <ac:chgData name="Kirtesh Pushpakbhai Patel" userId="827b0188-014d-49bb-a8b9-04926e37603d" providerId="ADAL" clId="{A86F0464-E5EC-4030-8E95-7A39A7605702}" dt="2023-03-10T13:15:35.124" v="1849" actId="478"/>
          <ac:picMkLst>
            <pc:docMk/>
            <pc:sldMk cId="4010121970" sldId="484"/>
            <ac:picMk id="5" creationId="{9BEB6FC8-6D8C-8122-2AB4-10ABE287D35A}"/>
          </ac:picMkLst>
        </pc:picChg>
        <pc:picChg chg="del">
          <ac:chgData name="Kirtesh Pushpakbhai Patel" userId="827b0188-014d-49bb-a8b9-04926e37603d" providerId="ADAL" clId="{A86F0464-E5EC-4030-8E95-7A39A7605702}" dt="2023-03-10T13:15:37.047" v="1851" actId="478"/>
          <ac:picMkLst>
            <pc:docMk/>
            <pc:sldMk cId="4010121970" sldId="484"/>
            <ac:picMk id="6" creationId="{D62A7B8D-3D39-2780-7DA2-F19EFF0DDA87}"/>
          </ac:picMkLst>
        </pc:picChg>
        <pc:picChg chg="add mod ord">
          <ac:chgData name="Kirtesh Pushpakbhai Patel" userId="827b0188-014d-49bb-a8b9-04926e37603d" providerId="ADAL" clId="{A86F0464-E5EC-4030-8E95-7A39A7605702}" dt="2023-03-10T21:53:15.623" v="2340" actId="167"/>
          <ac:picMkLst>
            <pc:docMk/>
            <pc:sldMk cId="4010121970" sldId="484"/>
            <ac:picMk id="7" creationId="{D6C0E4E9-F5E3-2C2D-B248-3CDBFE8B0CE6}"/>
          </ac:picMkLst>
        </pc:picChg>
        <pc:picChg chg="add mod">
          <ac:chgData name="Kirtesh Pushpakbhai Patel" userId="827b0188-014d-49bb-a8b9-04926e37603d" providerId="ADAL" clId="{A86F0464-E5EC-4030-8E95-7A39A7605702}" dt="2023-03-10T13:15:49.111" v="1854" actId="1076"/>
          <ac:picMkLst>
            <pc:docMk/>
            <pc:sldMk cId="4010121970" sldId="484"/>
            <ac:picMk id="8" creationId="{E336F002-CFAB-CDD8-01F9-2872D4C3CA9C}"/>
          </ac:picMkLst>
        </pc:picChg>
        <pc:picChg chg="add mod">
          <ac:chgData name="Kirtesh Pushpakbhai Patel" userId="827b0188-014d-49bb-a8b9-04926e37603d" providerId="ADAL" clId="{A86F0464-E5EC-4030-8E95-7A39A7605702}" dt="2023-03-10T13:15:38.279" v="1852"/>
          <ac:picMkLst>
            <pc:docMk/>
            <pc:sldMk cId="4010121970" sldId="484"/>
            <ac:picMk id="10" creationId="{34B5337A-C4BE-7819-D0C1-3175585182B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21:34:46.889" v="2336"/>
              <pc2:cmMkLst xmlns:pc2="http://schemas.microsoft.com/office/powerpoint/2019/9/main/command">
                <pc:docMk/>
                <pc:sldMk cId="4010121970" sldId="484"/>
                <pc2:cmMk id="{D59B5779-C724-4D85-814C-23FA65851851}"/>
              </pc2:cmMkLst>
            </pc226:cmChg>
          </p:ext>
        </pc:extLst>
      </pc:sldChg>
      <pc:sldChg chg="modSp mod delCm">
        <pc:chgData name="Kirtesh Pushpakbhai Patel" userId="827b0188-014d-49bb-a8b9-04926e37603d" providerId="ADAL" clId="{A86F0464-E5EC-4030-8E95-7A39A7605702}" dt="2023-03-11T13:40:19.185" v="2380" actId="20577"/>
        <pc:sldMkLst>
          <pc:docMk/>
          <pc:sldMk cId="785731250" sldId="485"/>
        </pc:sldMkLst>
        <pc:spChg chg="mod">
          <ac:chgData name="Kirtesh Pushpakbhai Patel" userId="827b0188-014d-49bb-a8b9-04926e37603d" providerId="ADAL" clId="{A86F0464-E5EC-4030-8E95-7A39A7605702}" dt="2023-03-10T13:21:16.436" v="2014" actId="1076"/>
          <ac:spMkLst>
            <pc:docMk/>
            <pc:sldMk cId="785731250" sldId="485"/>
            <ac:spMk id="2" creationId="{3D8A922F-69B2-6340-849A-ABDAA57A3031}"/>
          </ac:spMkLst>
        </pc:spChg>
        <pc:spChg chg="mod">
          <ac:chgData name="Kirtesh Pushpakbhai Patel" userId="827b0188-014d-49bb-a8b9-04926e37603d" providerId="ADAL" clId="{A86F0464-E5EC-4030-8E95-7A39A7605702}" dt="2023-03-11T09:41:11.529" v="2360" actId="20577"/>
          <ac:spMkLst>
            <pc:docMk/>
            <pc:sldMk cId="785731250" sldId="485"/>
            <ac:spMk id="24" creationId="{D24E6D42-13DC-178C-B7BC-21B21660540E}"/>
          </ac:spMkLst>
        </pc:spChg>
        <pc:spChg chg="mod">
          <ac:chgData name="Kirtesh Pushpakbhai Patel" userId="827b0188-014d-49bb-a8b9-04926e37603d" providerId="ADAL" clId="{A86F0464-E5EC-4030-8E95-7A39A7605702}" dt="2023-03-11T09:41:17.796" v="2362"/>
          <ac:spMkLst>
            <pc:docMk/>
            <pc:sldMk cId="785731250" sldId="485"/>
            <ac:spMk id="25" creationId="{FA112B8A-9224-4ED0-C266-DB6E89D1E040}"/>
          </ac:spMkLst>
        </pc:spChg>
        <pc:spChg chg="mod">
          <ac:chgData name="Kirtesh Pushpakbhai Patel" userId="827b0188-014d-49bb-a8b9-04926e37603d" providerId="ADAL" clId="{A86F0464-E5EC-4030-8E95-7A39A7605702}" dt="2023-03-11T09:41:22.342" v="2364"/>
          <ac:spMkLst>
            <pc:docMk/>
            <pc:sldMk cId="785731250" sldId="485"/>
            <ac:spMk id="26" creationId="{6B45C452-B162-A540-95E0-7339DD51F68A}"/>
          </ac:spMkLst>
        </pc:spChg>
        <pc:spChg chg="mod">
          <ac:chgData name="Kirtesh Pushpakbhai Patel" userId="827b0188-014d-49bb-a8b9-04926e37603d" providerId="ADAL" clId="{A86F0464-E5EC-4030-8E95-7A39A7605702}" dt="2023-03-11T13:40:19.185" v="2380" actId="20577"/>
          <ac:spMkLst>
            <pc:docMk/>
            <pc:sldMk cId="785731250" sldId="485"/>
            <ac:spMk id="27" creationId="{8A17A25E-69B5-7BB8-6E0E-F53DB6B1417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21:34:50.466" v="2337"/>
              <pc2:cmMkLst xmlns:pc2="http://schemas.microsoft.com/office/powerpoint/2019/9/main/command">
                <pc:docMk/>
                <pc:sldMk cId="785731250" sldId="485"/>
                <pc2:cmMk id="{7390AD98-DBC7-48A0-A6B8-54CECC4011B4}"/>
              </pc2:cmMkLst>
            </pc226:cmChg>
          </p:ext>
        </pc:extLst>
      </pc:sldChg>
      <pc:sldChg chg="addSp modSp mod ord">
        <pc:chgData name="Kirtesh Pushpakbhai Patel" userId="827b0188-014d-49bb-a8b9-04926e37603d" providerId="ADAL" clId="{A86F0464-E5EC-4030-8E95-7A39A7605702}" dt="2023-03-10T13:20:09.517" v="2008"/>
        <pc:sldMkLst>
          <pc:docMk/>
          <pc:sldMk cId="2035497267" sldId="486"/>
        </pc:sldMkLst>
        <pc:spChg chg="add mod">
          <ac:chgData name="Kirtesh Pushpakbhai Patel" userId="827b0188-014d-49bb-a8b9-04926e37603d" providerId="ADAL" clId="{A86F0464-E5EC-4030-8E95-7A39A7605702}" dt="2023-03-10T13:20:09.517" v="2008"/>
          <ac:spMkLst>
            <pc:docMk/>
            <pc:sldMk cId="2035497267" sldId="486"/>
            <ac:spMk id="2" creationId="{2BADECBE-5A76-1AFF-F3FC-5442C7A25C12}"/>
          </ac:spMkLst>
        </pc:spChg>
        <pc:spChg chg="mod">
          <ac:chgData name="Kirtesh Pushpakbhai Patel" userId="827b0188-014d-49bb-a8b9-04926e37603d" providerId="ADAL" clId="{A86F0464-E5EC-4030-8E95-7A39A7605702}" dt="2023-03-10T13:00:52.414" v="1691" actId="20577"/>
          <ac:spMkLst>
            <pc:docMk/>
            <pc:sldMk cId="2035497267" sldId="486"/>
            <ac:spMk id="11" creationId="{AA0E73AC-D2D3-AC83-49A8-D2B2FF5D4F85}"/>
          </ac:spMkLst>
        </pc:spChg>
        <pc:graphicFrameChg chg="mod modGraphic">
          <ac:chgData name="Kirtesh Pushpakbhai Patel" userId="827b0188-014d-49bb-a8b9-04926e37603d" providerId="ADAL" clId="{A86F0464-E5EC-4030-8E95-7A39A7605702}" dt="2023-03-10T11:58:34.549" v="348" actId="20577"/>
          <ac:graphicFrameMkLst>
            <pc:docMk/>
            <pc:sldMk cId="2035497267" sldId="486"/>
            <ac:graphicFrameMk id="3" creationId="{0A138C67-8CCB-9F17-454E-FE8A33680B29}"/>
          </ac:graphicFrameMkLst>
        </pc:graphicFrameChg>
        <pc:graphicFrameChg chg="mod modGraphic">
          <ac:chgData name="Kirtesh Pushpakbhai Patel" userId="827b0188-014d-49bb-a8b9-04926e37603d" providerId="ADAL" clId="{A86F0464-E5EC-4030-8E95-7A39A7605702}" dt="2023-03-10T11:59:16.358" v="373" actId="20577"/>
          <ac:graphicFrameMkLst>
            <pc:docMk/>
            <pc:sldMk cId="2035497267" sldId="486"/>
            <ac:graphicFrameMk id="5" creationId="{72A97D83-5CD5-3542-7829-3C323AFADDC2}"/>
          </ac:graphicFrameMkLst>
        </pc:graphicFrameChg>
      </pc:sldChg>
      <pc:sldChg chg="addSp modSp mod ord">
        <pc:chgData name="Kirtesh Pushpakbhai Patel" userId="827b0188-014d-49bb-a8b9-04926e37603d" providerId="ADAL" clId="{A86F0464-E5EC-4030-8E95-7A39A7605702}" dt="2023-03-10T13:20:05.963" v="2005"/>
        <pc:sldMkLst>
          <pc:docMk/>
          <pc:sldMk cId="1911624814" sldId="487"/>
        </pc:sldMkLst>
        <pc:spChg chg="add mod">
          <ac:chgData name="Kirtesh Pushpakbhai Patel" userId="827b0188-014d-49bb-a8b9-04926e37603d" providerId="ADAL" clId="{A86F0464-E5EC-4030-8E95-7A39A7605702}" dt="2023-03-10T13:20:05.963" v="2005"/>
          <ac:spMkLst>
            <pc:docMk/>
            <pc:sldMk cId="1911624814" sldId="487"/>
            <ac:spMk id="2" creationId="{3EF7425C-D673-A68A-6F1C-F5885CBBD11A}"/>
          </ac:spMkLst>
        </pc:spChg>
        <pc:spChg chg="mod">
          <ac:chgData name="Kirtesh Pushpakbhai Patel" userId="827b0188-014d-49bb-a8b9-04926e37603d" providerId="ADAL" clId="{A86F0464-E5EC-4030-8E95-7A39A7605702}" dt="2023-03-10T13:01:34.512" v="1728" actId="20577"/>
          <ac:spMkLst>
            <pc:docMk/>
            <pc:sldMk cId="1911624814" sldId="487"/>
            <ac:spMk id="11" creationId="{AA0E73AC-D2D3-AC83-49A8-D2B2FF5D4F85}"/>
          </ac:spMkLst>
        </pc:spChg>
        <pc:graphicFrameChg chg="mod modGraphic">
          <ac:chgData name="Kirtesh Pushpakbhai Patel" userId="827b0188-014d-49bb-a8b9-04926e37603d" providerId="ADAL" clId="{A86F0464-E5EC-4030-8E95-7A39A7605702}" dt="2023-03-10T11:57:33.462" v="310" actId="20577"/>
          <ac:graphicFrameMkLst>
            <pc:docMk/>
            <pc:sldMk cId="1911624814" sldId="487"/>
            <ac:graphicFrameMk id="3" creationId="{0A138C67-8CCB-9F17-454E-FE8A33680B29}"/>
          </ac:graphicFrameMkLst>
        </pc:graphicFrameChg>
        <pc:graphicFrameChg chg="mod modGraphic">
          <ac:chgData name="Kirtesh Pushpakbhai Patel" userId="827b0188-014d-49bb-a8b9-04926e37603d" providerId="ADAL" clId="{A86F0464-E5EC-4030-8E95-7A39A7605702}" dt="2023-03-10T11:57:54.680" v="321" actId="20577"/>
          <ac:graphicFrameMkLst>
            <pc:docMk/>
            <pc:sldMk cId="1911624814" sldId="487"/>
            <ac:graphicFrameMk id="5" creationId="{72A97D83-5CD5-3542-7829-3C323AFADDC2}"/>
          </ac:graphicFrameMkLst>
        </pc:graphicFrameChg>
      </pc:sldChg>
      <pc:sldChg chg="del ord">
        <pc:chgData name="Kirtesh Pushpakbhai Patel" userId="827b0188-014d-49bb-a8b9-04926e37603d" providerId="ADAL" clId="{A86F0464-E5EC-4030-8E95-7A39A7605702}" dt="2023-03-10T12:52:00.810" v="1661" actId="47"/>
        <pc:sldMkLst>
          <pc:docMk/>
          <pc:sldMk cId="900809212" sldId="488"/>
        </pc:sldMkLst>
      </pc:sldChg>
      <pc:sldChg chg="del ord">
        <pc:chgData name="Kirtesh Pushpakbhai Patel" userId="827b0188-014d-49bb-a8b9-04926e37603d" providerId="ADAL" clId="{A86F0464-E5EC-4030-8E95-7A39A7605702}" dt="2023-03-10T12:51:59.777" v="1660" actId="47"/>
        <pc:sldMkLst>
          <pc:docMk/>
          <pc:sldMk cId="4260037089" sldId="489"/>
        </pc:sldMkLst>
      </pc:sldChg>
      <pc:sldChg chg="del">
        <pc:chgData name="Kirtesh Pushpakbhai Patel" userId="827b0188-014d-49bb-a8b9-04926e37603d" providerId="ADAL" clId="{A86F0464-E5EC-4030-8E95-7A39A7605702}" dt="2023-03-10T12:24:54.848" v="1182" actId="47"/>
        <pc:sldMkLst>
          <pc:docMk/>
          <pc:sldMk cId="863614616" sldId="490"/>
        </pc:sldMkLst>
      </pc:sldChg>
      <pc:sldChg chg="del">
        <pc:chgData name="Kirtesh Pushpakbhai Patel" userId="827b0188-014d-49bb-a8b9-04926e37603d" providerId="ADAL" clId="{A86F0464-E5EC-4030-8E95-7A39A7605702}" dt="2023-03-10T12:24:53.155" v="1181" actId="47"/>
        <pc:sldMkLst>
          <pc:docMk/>
          <pc:sldMk cId="1165372701" sldId="491"/>
        </pc:sldMkLst>
      </pc:sldChg>
      <pc:sldChg chg="modSp mod delCm">
        <pc:chgData name="Kirtesh Pushpakbhai Patel" userId="827b0188-014d-49bb-a8b9-04926e37603d" providerId="ADAL" clId="{A86F0464-E5EC-4030-8E95-7A39A7605702}" dt="2023-03-10T13:28:24.520" v="2190" actId="14100"/>
        <pc:sldMkLst>
          <pc:docMk/>
          <pc:sldMk cId="579190318" sldId="492"/>
        </pc:sldMkLst>
        <pc:spChg chg="mod">
          <ac:chgData name="Kirtesh Pushpakbhai Patel" userId="827b0188-014d-49bb-a8b9-04926e37603d" providerId="ADAL" clId="{A86F0464-E5EC-4030-8E95-7A39A7605702}" dt="2023-03-10T13:28:08.271" v="2186" actId="14100"/>
          <ac:spMkLst>
            <pc:docMk/>
            <pc:sldMk cId="579190318" sldId="492"/>
            <ac:spMk id="3" creationId="{702E572B-1407-0897-9155-B08E478911E9}"/>
          </ac:spMkLst>
        </pc:spChg>
        <pc:spChg chg="mod ord">
          <ac:chgData name="Kirtesh Pushpakbhai Patel" userId="827b0188-014d-49bb-a8b9-04926e37603d" providerId="ADAL" clId="{A86F0464-E5EC-4030-8E95-7A39A7605702}" dt="2023-03-10T13:28:21.332" v="2189" actId="14100"/>
          <ac:spMkLst>
            <pc:docMk/>
            <pc:sldMk cId="579190318" sldId="492"/>
            <ac:spMk id="8" creationId="{DD6AEC42-163A-4D19-A689-0750169972F2}"/>
          </ac:spMkLst>
        </pc:spChg>
        <pc:spChg chg="mod">
          <ac:chgData name="Kirtesh Pushpakbhai Patel" userId="827b0188-014d-49bb-a8b9-04926e37603d" providerId="ADAL" clId="{A86F0464-E5EC-4030-8E95-7A39A7605702}" dt="2023-03-10T13:28:15.598" v="2187" actId="14100"/>
          <ac:spMkLst>
            <pc:docMk/>
            <pc:sldMk cId="579190318" sldId="492"/>
            <ac:spMk id="11" creationId="{42DF82E5-FF04-98EA-EFB7-B1A6C8C7959C}"/>
          </ac:spMkLst>
        </pc:spChg>
        <pc:spChg chg="mod">
          <ac:chgData name="Kirtesh Pushpakbhai Patel" userId="827b0188-014d-49bb-a8b9-04926e37603d" providerId="ADAL" clId="{A86F0464-E5EC-4030-8E95-7A39A7605702}" dt="2023-03-10T13:28:24.520" v="2190" actId="14100"/>
          <ac:spMkLst>
            <pc:docMk/>
            <pc:sldMk cId="579190318" sldId="492"/>
            <ac:spMk id="22" creationId="{9520AAB0-323E-FD3D-0572-6FA305CBED87}"/>
          </ac:spMkLst>
        </pc:spChg>
        <pc:spChg chg="mod">
          <ac:chgData name="Kirtesh Pushpakbhai Patel" userId="827b0188-014d-49bb-a8b9-04926e37603d" providerId="ADAL" clId="{A86F0464-E5EC-4030-8E95-7A39A7605702}" dt="2023-03-10T13:26:35.723" v="2162" actId="1076"/>
          <ac:spMkLst>
            <pc:docMk/>
            <pc:sldMk cId="579190318" sldId="492"/>
            <ac:spMk id="25" creationId="{21D64243-CA27-A5BF-7857-946AFC6192CF}"/>
          </ac:spMkLst>
        </pc:spChg>
        <pc:spChg chg="mod">
          <ac:chgData name="Kirtesh Pushpakbhai Patel" userId="827b0188-014d-49bb-a8b9-04926e37603d" providerId="ADAL" clId="{A86F0464-E5EC-4030-8E95-7A39A7605702}" dt="2023-03-10T13:28:05.604" v="2184" actId="1076"/>
          <ac:spMkLst>
            <pc:docMk/>
            <pc:sldMk cId="579190318" sldId="492"/>
            <ac:spMk id="31" creationId="{F72B81B8-E957-9BD5-583A-B39EADC27222}"/>
          </ac:spMkLst>
        </pc:spChg>
        <pc:spChg chg="mod">
          <ac:chgData name="Kirtesh Pushpakbhai Patel" userId="827b0188-014d-49bb-a8b9-04926e37603d" providerId="ADAL" clId="{A86F0464-E5EC-4030-8E95-7A39A7605702}" dt="2023-03-10T13:25:56.328" v="2102" actId="20577"/>
          <ac:spMkLst>
            <pc:docMk/>
            <pc:sldMk cId="579190318" sldId="492"/>
            <ac:spMk id="34" creationId="{2306A3F0-DA9A-4625-35C9-6A514BAD662F}"/>
          </ac:spMkLst>
        </pc:spChg>
        <pc:picChg chg="mod">
          <ac:chgData name="Kirtesh Pushpakbhai Patel" userId="827b0188-014d-49bb-a8b9-04926e37603d" providerId="ADAL" clId="{A86F0464-E5EC-4030-8E95-7A39A7605702}" dt="2023-03-10T13:26:35.723" v="2162" actId="1076"/>
          <ac:picMkLst>
            <pc:docMk/>
            <pc:sldMk cId="579190318" sldId="492"/>
            <ac:picMk id="13" creationId="{4A01CD90-E12C-C7A7-59C2-90355E89CC0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12:24:38.322" v="1180"/>
              <pc2:cmMkLst xmlns:pc2="http://schemas.microsoft.com/office/powerpoint/2019/9/main/command">
                <pc:docMk/>
                <pc:sldMk cId="579190318" sldId="492"/>
                <pc2:cmMk id="{7E72DF95-898A-46C6-98F6-A8F71DD11EC8}"/>
              </pc2:cmMkLst>
            </pc226:cmChg>
          </p:ext>
        </pc:extLst>
      </pc:sldChg>
      <pc:sldChg chg="addSp modSp mod ord">
        <pc:chgData name="Kirtesh Pushpakbhai Patel" userId="827b0188-014d-49bb-a8b9-04926e37603d" providerId="ADAL" clId="{A86F0464-E5EC-4030-8E95-7A39A7605702}" dt="2023-03-11T10:06:13.065" v="2369" actId="1036"/>
        <pc:sldMkLst>
          <pc:docMk/>
          <pc:sldMk cId="2781087131" sldId="493"/>
        </pc:sldMkLst>
        <pc:spChg chg="add mod">
          <ac:chgData name="Kirtesh Pushpakbhai Patel" userId="827b0188-014d-49bb-a8b9-04926e37603d" providerId="ADAL" clId="{A86F0464-E5EC-4030-8E95-7A39A7605702}" dt="2023-03-10T13:20:08.306" v="2007"/>
          <ac:spMkLst>
            <pc:docMk/>
            <pc:sldMk cId="2781087131" sldId="493"/>
            <ac:spMk id="2" creationId="{C3F0013D-4D30-EED2-7E3F-563942136DEA}"/>
          </ac:spMkLst>
        </pc:spChg>
        <pc:spChg chg="mod">
          <ac:chgData name="Kirtesh Pushpakbhai Patel" userId="827b0188-014d-49bb-a8b9-04926e37603d" providerId="ADAL" clId="{A86F0464-E5EC-4030-8E95-7A39A7605702}" dt="2023-03-10T13:01:14.047" v="1703" actId="20577"/>
          <ac:spMkLst>
            <pc:docMk/>
            <pc:sldMk cId="2781087131" sldId="493"/>
            <ac:spMk id="11" creationId="{AA0E73AC-D2D3-AC83-49A8-D2B2FF5D4F85}"/>
          </ac:spMkLst>
        </pc:spChg>
        <pc:picChg chg="mod">
          <ac:chgData name="Kirtesh Pushpakbhai Patel" userId="827b0188-014d-49bb-a8b9-04926e37603d" providerId="ADAL" clId="{A86F0464-E5EC-4030-8E95-7A39A7605702}" dt="2023-03-11T10:06:13.065" v="2369" actId="1036"/>
          <ac:picMkLst>
            <pc:docMk/>
            <pc:sldMk cId="2781087131" sldId="493"/>
            <ac:picMk id="4" creationId="{BD3DF83C-CA53-0067-1510-9F6F16BBEE61}"/>
          </ac:picMkLst>
        </pc:picChg>
      </pc:sldChg>
      <pc:sldChg chg="addSp modSp mod ord">
        <pc:chgData name="Kirtesh Pushpakbhai Patel" userId="827b0188-014d-49bb-a8b9-04926e37603d" providerId="ADAL" clId="{A86F0464-E5EC-4030-8E95-7A39A7605702}" dt="2023-03-10T13:20:07.107" v="2006"/>
        <pc:sldMkLst>
          <pc:docMk/>
          <pc:sldMk cId="142541209" sldId="494"/>
        </pc:sldMkLst>
        <pc:spChg chg="add mod">
          <ac:chgData name="Kirtesh Pushpakbhai Patel" userId="827b0188-014d-49bb-a8b9-04926e37603d" providerId="ADAL" clId="{A86F0464-E5EC-4030-8E95-7A39A7605702}" dt="2023-03-10T13:20:07.107" v="2006"/>
          <ac:spMkLst>
            <pc:docMk/>
            <pc:sldMk cId="142541209" sldId="494"/>
            <ac:spMk id="2" creationId="{9AE110EC-47DB-7173-8822-0778EF734D0D}"/>
          </ac:spMkLst>
        </pc:spChg>
        <pc:spChg chg="mod">
          <ac:chgData name="Kirtesh Pushpakbhai Patel" userId="827b0188-014d-49bb-a8b9-04926e37603d" providerId="ADAL" clId="{A86F0464-E5EC-4030-8E95-7A39A7605702}" dt="2023-03-10T13:01:27.995" v="1716" actId="20577"/>
          <ac:spMkLst>
            <pc:docMk/>
            <pc:sldMk cId="142541209" sldId="494"/>
            <ac:spMk id="11" creationId="{AA0E73AC-D2D3-AC83-49A8-D2B2FF5D4F85}"/>
          </ac:spMkLst>
        </pc:spChg>
      </pc:sldChg>
      <pc:sldChg chg="addSp modSp mod ord">
        <pc:chgData name="Kirtesh Pushpakbhai Patel" userId="827b0188-014d-49bb-a8b9-04926e37603d" providerId="ADAL" clId="{A86F0464-E5EC-4030-8E95-7A39A7605702}" dt="2023-03-10T13:20:04.813" v="2004"/>
        <pc:sldMkLst>
          <pc:docMk/>
          <pc:sldMk cId="896978092" sldId="495"/>
        </pc:sldMkLst>
        <pc:spChg chg="add mod">
          <ac:chgData name="Kirtesh Pushpakbhai Patel" userId="827b0188-014d-49bb-a8b9-04926e37603d" providerId="ADAL" clId="{A86F0464-E5EC-4030-8E95-7A39A7605702}" dt="2023-03-10T13:20:04.813" v="2004"/>
          <ac:spMkLst>
            <pc:docMk/>
            <pc:sldMk cId="896978092" sldId="495"/>
            <ac:spMk id="2" creationId="{D12D6A8B-F388-BD05-D60E-4FC64AD5C585}"/>
          </ac:spMkLst>
        </pc:spChg>
        <pc:spChg chg="mod">
          <ac:chgData name="Kirtesh Pushpakbhai Patel" userId="827b0188-014d-49bb-a8b9-04926e37603d" providerId="ADAL" clId="{A86F0464-E5EC-4030-8E95-7A39A7605702}" dt="2023-03-10T13:01:48.923" v="1739" actId="20577"/>
          <ac:spMkLst>
            <pc:docMk/>
            <pc:sldMk cId="896978092" sldId="495"/>
            <ac:spMk id="11" creationId="{AA0E73AC-D2D3-AC83-49A8-D2B2FF5D4F85}"/>
          </ac:spMkLst>
        </pc:spChg>
      </pc:sldChg>
      <pc:sldChg chg="addSp modSp mod ord">
        <pc:chgData name="Kirtesh Pushpakbhai Patel" userId="827b0188-014d-49bb-a8b9-04926e37603d" providerId="ADAL" clId="{A86F0464-E5EC-4030-8E95-7A39A7605702}" dt="2023-03-10T13:20:03.546" v="2003"/>
        <pc:sldMkLst>
          <pc:docMk/>
          <pc:sldMk cId="973455215" sldId="496"/>
        </pc:sldMkLst>
        <pc:spChg chg="add mod">
          <ac:chgData name="Kirtesh Pushpakbhai Patel" userId="827b0188-014d-49bb-a8b9-04926e37603d" providerId="ADAL" clId="{A86F0464-E5EC-4030-8E95-7A39A7605702}" dt="2023-03-10T13:20:03.546" v="2003"/>
          <ac:spMkLst>
            <pc:docMk/>
            <pc:sldMk cId="973455215" sldId="496"/>
            <ac:spMk id="2" creationId="{B05F2271-4753-42AB-E182-D675975FA459}"/>
          </ac:spMkLst>
        </pc:spChg>
        <pc:spChg chg="mod">
          <ac:chgData name="Kirtesh Pushpakbhai Patel" userId="827b0188-014d-49bb-a8b9-04926e37603d" providerId="ADAL" clId="{A86F0464-E5EC-4030-8E95-7A39A7605702}" dt="2023-03-10T13:01:54.817" v="1750" actId="20577"/>
          <ac:spMkLst>
            <pc:docMk/>
            <pc:sldMk cId="973455215" sldId="496"/>
            <ac:spMk id="11" creationId="{AA0E73AC-D2D3-AC83-49A8-D2B2FF5D4F85}"/>
          </ac:spMkLst>
        </pc:spChg>
      </pc:sldChg>
      <pc:sldChg chg="addSp delSp modSp mod ord">
        <pc:chgData name="Kirtesh Pushpakbhai Patel" userId="827b0188-014d-49bb-a8b9-04926e37603d" providerId="ADAL" clId="{A86F0464-E5EC-4030-8E95-7A39A7605702}" dt="2023-03-11T13:35:00.329" v="2372" actId="1076"/>
        <pc:sldMkLst>
          <pc:docMk/>
          <pc:sldMk cId="176732957" sldId="497"/>
        </pc:sldMkLst>
        <pc:spChg chg="add mod">
          <ac:chgData name="Kirtesh Pushpakbhai Patel" userId="827b0188-014d-49bb-a8b9-04926e37603d" providerId="ADAL" clId="{A86F0464-E5EC-4030-8E95-7A39A7605702}" dt="2023-03-10T13:20:02.505" v="2002"/>
          <ac:spMkLst>
            <pc:docMk/>
            <pc:sldMk cId="176732957" sldId="497"/>
            <ac:spMk id="2" creationId="{8BD53712-E499-6A8B-BE7B-CB5A820575E9}"/>
          </ac:spMkLst>
        </pc:spChg>
        <pc:spChg chg="mod">
          <ac:chgData name="Kirtesh Pushpakbhai Patel" userId="827b0188-014d-49bb-a8b9-04926e37603d" providerId="ADAL" clId="{A86F0464-E5EC-4030-8E95-7A39A7605702}" dt="2023-03-10T13:01:59.521" v="1760" actId="20577"/>
          <ac:spMkLst>
            <pc:docMk/>
            <pc:sldMk cId="176732957" sldId="497"/>
            <ac:spMk id="11" creationId="{AA0E73AC-D2D3-AC83-49A8-D2B2FF5D4F85}"/>
          </ac:spMkLst>
        </pc:spChg>
        <pc:graphicFrameChg chg="add mod modGraphic">
          <ac:chgData name="Kirtesh Pushpakbhai Patel" userId="827b0188-014d-49bb-a8b9-04926e37603d" providerId="ADAL" clId="{A86F0464-E5EC-4030-8E95-7A39A7605702}" dt="2023-03-10T11:44:34.648" v="158" actId="20577"/>
          <ac:graphicFrameMkLst>
            <pc:docMk/>
            <pc:sldMk cId="176732957" sldId="497"/>
            <ac:graphicFrameMk id="6" creationId="{F229F7A9-5D57-3606-E7AC-4C8AEAE19475}"/>
          </ac:graphicFrameMkLst>
        </pc:graphicFrameChg>
        <pc:graphicFrameChg chg="add del mod">
          <ac:chgData name="Kirtesh Pushpakbhai Patel" userId="827b0188-014d-49bb-a8b9-04926e37603d" providerId="ADAL" clId="{A86F0464-E5EC-4030-8E95-7A39A7605702}" dt="2023-03-10T10:49:38.549" v="69" actId="478"/>
          <ac:graphicFrameMkLst>
            <pc:docMk/>
            <pc:sldMk cId="176732957" sldId="497"/>
            <ac:graphicFrameMk id="7" creationId="{42A8CD41-13F1-D1B5-D3B0-E182C326C6D2}"/>
          </ac:graphicFrameMkLst>
        </pc:graphicFrameChg>
        <pc:picChg chg="add del mod ord">
          <ac:chgData name="Kirtesh Pushpakbhai Patel" userId="827b0188-014d-49bb-a8b9-04926e37603d" providerId="ADAL" clId="{A86F0464-E5EC-4030-8E95-7A39A7605702}" dt="2023-03-10T10:52:27.500" v="83" actId="478"/>
          <ac:picMkLst>
            <pc:docMk/>
            <pc:sldMk cId="176732957" sldId="497"/>
            <ac:picMk id="3" creationId="{1AC95885-9628-01BB-D9CB-C25BD5B9BB30}"/>
          </ac:picMkLst>
        </pc:picChg>
        <pc:picChg chg="add del mod">
          <ac:chgData name="Kirtesh Pushpakbhai Patel" userId="827b0188-014d-49bb-a8b9-04926e37603d" providerId="ADAL" clId="{A86F0464-E5EC-4030-8E95-7A39A7605702}" dt="2023-03-10T10:36:25.689" v="10" actId="478"/>
          <ac:picMkLst>
            <pc:docMk/>
            <pc:sldMk cId="176732957" sldId="497"/>
            <ac:picMk id="5" creationId="{B9BE4B84-CDB7-4D6F-E8B6-4ED5D93E29AE}"/>
          </ac:picMkLst>
        </pc:picChg>
        <pc:picChg chg="add mod ord">
          <ac:chgData name="Kirtesh Pushpakbhai Patel" userId="827b0188-014d-49bb-a8b9-04926e37603d" providerId="ADAL" clId="{A86F0464-E5EC-4030-8E95-7A39A7605702}" dt="2023-03-11T13:35:00.329" v="2372" actId="1076"/>
          <ac:picMkLst>
            <pc:docMk/>
            <pc:sldMk cId="176732957" sldId="497"/>
            <ac:picMk id="9" creationId="{07B99DDB-3A96-A631-A76E-608778123F48}"/>
          </ac:picMkLst>
        </pc:picChg>
      </pc:sldChg>
      <pc:sldChg chg="addSp modSp mod ord">
        <pc:chgData name="Kirtesh Pushpakbhai Patel" userId="827b0188-014d-49bb-a8b9-04926e37603d" providerId="ADAL" clId="{A86F0464-E5EC-4030-8E95-7A39A7605702}" dt="2023-03-10T21:54:38.726" v="2345" actId="20577"/>
        <pc:sldMkLst>
          <pc:docMk/>
          <pc:sldMk cId="1107156319" sldId="498"/>
        </pc:sldMkLst>
        <pc:spChg chg="add mod">
          <ac:chgData name="Kirtesh Pushpakbhai Patel" userId="827b0188-014d-49bb-a8b9-04926e37603d" providerId="ADAL" clId="{A86F0464-E5EC-4030-8E95-7A39A7605702}" dt="2023-03-10T13:20:00.159" v="2000"/>
          <ac:spMkLst>
            <pc:docMk/>
            <pc:sldMk cId="1107156319" sldId="498"/>
            <ac:spMk id="2" creationId="{8A3D3AA3-5752-1E8F-0549-B9488F364D47}"/>
          </ac:spMkLst>
        </pc:spChg>
        <pc:spChg chg="mod">
          <ac:chgData name="Kirtesh Pushpakbhai Patel" userId="827b0188-014d-49bb-a8b9-04926e37603d" providerId="ADAL" clId="{A86F0464-E5EC-4030-8E95-7A39A7605702}" dt="2023-03-10T21:54:38.726" v="2345" actId="20577"/>
          <ac:spMkLst>
            <pc:docMk/>
            <pc:sldMk cId="1107156319" sldId="498"/>
            <ac:spMk id="11" creationId="{AA0E73AC-D2D3-AC83-49A8-D2B2FF5D4F85}"/>
          </ac:spMkLst>
        </pc:spChg>
        <pc:graphicFrameChg chg="add mod modGraphic">
          <ac:chgData name="Kirtesh Pushpakbhai Patel" userId="827b0188-014d-49bb-a8b9-04926e37603d" providerId="ADAL" clId="{A86F0464-E5EC-4030-8E95-7A39A7605702}" dt="2023-03-10T11:46:19.375" v="167" actId="20577"/>
          <ac:graphicFrameMkLst>
            <pc:docMk/>
            <pc:sldMk cId="1107156319" sldId="498"/>
            <ac:graphicFrameMk id="4" creationId="{F07E073A-172F-BCF9-3A1A-525233742FBE}"/>
          </ac:graphicFrameMkLst>
        </pc:graphicFrameChg>
        <pc:picChg chg="add mod ord">
          <ac:chgData name="Kirtesh Pushpakbhai Patel" userId="827b0188-014d-49bb-a8b9-04926e37603d" providerId="ADAL" clId="{A86F0464-E5EC-4030-8E95-7A39A7605702}" dt="2023-03-10T10:56:25.949" v="100" actId="1076"/>
          <ac:picMkLst>
            <pc:docMk/>
            <pc:sldMk cId="1107156319" sldId="498"/>
            <ac:picMk id="3" creationId="{44FB6F03-AF64-758B-7A86-A306D7571564}"/>
          </ac:picMkLst>
        </pc:picChg>
      </pc:sldChg>
      <pc:sldChg chg="del">
        <pc:chgData name="Kirtesh Pushpakbhai Patel" userId="827b0188-014d-49bb-a8b9-04926e37603d" providerId="ADAL" clId="{A86F0464-E5EC-4030-8E95-7A39A7605702}" dt="2023-03-10T10:58:23.883" v="112" actId="47"/>
        <pc:sldMkLst>
          <pc:docMk/>
          <pc:sldMk cId="4049413766" sldId="499"/>
        </pc:sldMkLst>
      </pc:sldChg>
      <pc:sldChg chg="del">
        <pc:chgData name="Kirtesh Pushpakbhai Patel" userId="827b0188-014d-49bb-a8b9-04926e37603d" providerId="ADAL" clId="{A86F0464-E5EC-4030-8E95-7A39A7605702}" dt="2023-03-10T10:58:15.784" v="110" actId="2696"/>
        <pc:sldMkLst>
          <pc:docMk/>
          <pc:sldMk cId="2477747532" sldId="500"/>
        </pc:sldMkLst>
      </pc:sldChg>
      <pc:sldChg chg="addSp delSp modSp add mod ord">
        <pc:chgData name="Kirtesh Pushpakbhai Patel" userId="827b0188-014d-49bb-a8b9-04926e37603d" providerId="ADAL" clId="{A86F0464-E5EC-4030-8E95-7A39A7605702}" dt="2023-03-10T13:20:01.353" v="2001"/>
        <pc:sldMkLst>
          <pc:docMk/>
          <pc:sldMk cId="3347313777" sldId="501"/>
        </pc:sldMkLst>
        <pc:spChg chg="add mod">
          <ac:chgData name="Kirtesh Pushpakbhai Patel" userId="827b0188-014d-49bb-a8b9-04926e37603d" providerId="ADAL" clId="{A86F0464-E5EC-4030-8E95-7A39A7605702}" dt="2023-03-10T13:20:01.353" v="2001"/>
          <ac:spMkLst>
            <pc:docMk/>
            <pc:sldMk cId="3347313777" sldId="501"/>
            <ac:spMk id="2" creationId="{9EED63EE-F23B-B755-46DD-FA592A5E3E83}"/>
          </ac:spMkLst>
        </pc:spChg>
        <pc:spChg chg="mod">
          <ac:chgData name="Kirtesh Pushpakbhai Patel" userId="827b0188-014d-49bb-a8b9-04926e37603d" providerId="ADAL" clId="{A86F0464-E5EC-4030-8E95-7A39A7605702}" dt="2023-03-10T13:02:03.849" v="1770" actId="20577"/>
          <ac:spMkLst>
            <pc:docMk/>
            <pc:sldMk cId="3347313777" sldId="501"/>
            <ac:spMk id="11" creationId="{AA0E73AC-D2D3-AC83-49A8-D2B2FF5D4F85}"/>
          </ac:spMkLst>
        </pc:spChg>
        <pc:graphicFrameChg chg="mod modGraphic">
          <ac:chgData name="Kirtesh Pushpakbhai Patel" userId="827b0188-014d-49bb-a8b9-04926e37603d" providerId="ADAL" clId="{A86F0464-E5EC-4030-8E95-7A39A7605702}" dt="2023-03-10T11:46:53.320" v="176" actId="20577"/>
          <ac:graphicFrameMkLst>
            <pc:docMk/>
            <pc:sldMk cId="3347313777" sldId="501"/>
            <ac:graphicFrameMk id="6" creationId="{F229F7A9-5D57-3606-E7AC-4C8AEAE19475}"/>
          </ac:graphicFrameMkLst>
        </pc:graphicFrameChg>
        <pc:picChg chg="del">
          <ac:chgData name="Kirtesh Pushpakbhai Patel" userId="827b0188-014d-49bb-a8b9-04926e37603d" providerId="ADAL" clId="{A86F0464-E5EC-4030-8E95-7A39A7605702}" dt="2023-03-10T10:50:08.710" v="82" actId="478"/>
          <ac:picMkLst>
            <pc:docMk/>
            <pc:sldMk cId="3347313777" sldId="501"/>
            <ac:picMk id="3" creationId="{1AC95885-9628-01BB-D9CB-C25BD5B9BB30}"/>
          </ac:picMkLst>
        </pc:picChg>
        <pc:picChg chg="add mod ord">
          <ac:chgData name="Kirtesh Pushpakbhai Patel" userId="827b0188-014d-49bb-a8b9-04926e37603d" providerId="ADAL" clId="{A86F0464-E5EC-4030-8E95-7A39A7605702}" dt="2023-03-10T10:53:36.709" v="94" actId="1076"/>
          <ac:picMkLst>
            <pc:docMk/>
            <pc:sldMk cId="3347313777" sldId="501"/>
            <ac:picMk id="4" creationId="{B0BC5D4F-3171-9326-53E9-2A71274A5E6E}"/>
          </ac:picMkLst>
        </pc:picChg>
      </pc:sldChg>
      <pc:sldChg chg="addSp delSp modSp add mod ord">
        <pc:chgData name="Kirtesh Pushpakbhai Patel" userId="827b0188-014d-49bb-a8b9-04926e37603d" providerId="ADAL" clId="{A86F0464-E5EC-4030-8E95-7A39A7605702}" dt="2023-03-11T12:59:47.664" v="2371" actId="20577"/>
        <pc:sldMkLst>
          <pc:docMk/>
          <pc:sldMk cId="2110809649" sldId="502"/>
        </pc:sldMkLst>
        <pc:spChg chg="add mod">
          <ac:chgData name="Kirtesh Pushpakbhai Patel" userId="827b0188-014d-49bb-a8b9-04926e37603d" providerId="ADAL" clId="{A86F0464-E5EC-4030-8E95-7A39A7605702}" dt="2023-03-10T13:19:58.582" v="1999"/>
          <ac:spMkLst>
            <pc:docMk/>
            <pc:sldMk cId="2110809649" sldId="502"/>
            <ac:spMk id="6" creationId="{5B431C30-AE67-0DA8-59C0-EF8CF32063E3}"/>
          </ac:spMkLst>
        </pc:spChg>
        <pc:spChg chg="mod">
          <ac:chgData name="Kirtesh Pushpakbhai Patel" userId="827b0188-014d-49bb-a8b9-04926e37603d" providerId="ADAL" clId="{A86F0464-E5EC-4030-8E95-7A39A7605702}" dt="2023-03-11T12:59:47.664" v="2371" actId="20577"/>
          <ac:spMkLst>
            <pc:docMk/>
            <pc:sldMk cId="2110809649" sldId="502"/>
            <ac:spMk id="11" creationId="{AA0E73AC-D2D3-AC83-49A8-D2B2FF5D4F85}"/>
          </ac:spMkLst>
        </pc:spChg>
        <pc:graphicFrameChg chg="modGraphic">
          <ac:chgData name="Kirtesh Pushpakbhai Patel" userId="827b0188-014d-49bb-a8b9-04926e37603d" providerId="ADAL" clId="{A86F0464-E5EC-4030-8E95-7A39A7605702}" dt="2023-03-10T11:46:44.539" v="174" actId="20577"/>
          <ac:graphicFrameMkLst>
            <pc:docMk/>
            <pc:sldMk cId="2110809649" sldId="502"/>
            <ac:graphicFrameMk id="4" creationId="{F07E073A-172F-BCF9-3A1A-525233742FBE}"/>
          </ac:graphicFrameMkLst>
        </pc:graphicFrameChg>
        <pc:picChg chg="del">
          <ac:chgData name="Kirtesh Pushpakbhai Patel" userId="827b0188-014d-49bb-a8b9-04926e37603d" providerId="ADAL" clId="{A86F0464-E5EC-4030-8E95-7A39A7605702}" dt="2023-03-10T11:06:49.354" v="128" actId="478"/>
          <ac:picMkLst>
            <pc:docMk/>
            <pc:sldMk cId="2110809649" sldId="502"/>
            <ac:picMk id="3" creationId="{44FB6F03-AF64-758B-7A86-A306D7571564}"/>
          </ac:picMkLst>
        </pc:picChg>
        <pc:picChg chg="add mod ord">
          <ac:chgData name="Kirtesh Pushpakbhai Patel" userId="827b0188-014d-49bb-a8b9-04926e37603d" providerId="ADAL" clId="{A86F0464-E5EC-4030-8E95-7A39A7605702}" dt="2023-03-10T11:06:58.443" v="133" actId="167"/>
          <ac:picMkLst>
            <pc:docMk/>
            <pc:sldMk cId="2110809649" sldId="502"/>
            <ac:picMk id="5" creationId="{AEB22A6F-129D-125A-9C4B-54583C746103}"/>
          </ac:picMkLst>
        </pc:picChg>
      </pc:sldChg>
      <pc:sldChg chg="addSp delSp modSp mod">
        <pc:chgData name="Kirtesh Pushpakbhai Patel" userId="827b0188-014d-49bb-a8b9-04926e37603d" providerId="ADAL" clId="{A86F0464-E5EC-4030-8E95-7A39A7605702}" dt="2023-03-10T13:18:20.793" v="1996" actId="1035"/>
        <pc:sldMkLst>
          <pc:docMk/>
          <pc:sldMk cId="2165381430" sldId="503"/>
        </pc:sldMkLst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7" creationId="{6D284F2D-8BD4-4DA9-E718-F596FF478B02}"/>
          </ac:spMkLst>
        </pc:spChg>
        <pc:spChg chg="del">
          <ac:chgData name="Kirtesh Pushpakbhai Patel" userId="827b0188-014d-49bb-a8b9-04926e37603d" providerId="ADAL" clId="{A86F0464-E5EC-4030-8E95-7A39A7605702}" dt="2023-03-10T13:16:20.763" v="1855" actId="478"/>
          <ac:spMkLst>
            <pc:docMk/>
            <pc:sldMk cId="2165381430" sldId="503"/>
            <ac:spMk id="8" creationId="{A8900A78-C961-6E08-C361-F92086074D0C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9" creationId="{8A1BB7A9-A25B-0961-46B6-A06F0AECF015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10" creationId="{CC22B50A-1C52-9F7B-8C4C-81E4BD59E9A8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11" creationId="{3E358FF2-888A-5CF9-56C4-6C1D2E186CA0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12" creationId="{75F0DD63-2A24-8D41-5EF0-064CF9D8E3D0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13" creationId="{169B21F2-8DA2-12D3-E79F-6B81A767C52D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14" creationId="{AD6C0B11-343B-896C-0E91-04594AD5BEA3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15" creationId="{B13806F9-96DA-2051-0920-A676B1BAF2EA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16" creationId="{4DBF3A1C-4AC9-C009-3A22-52D51970B7AD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18" creationId="{22B61E27-3F20-989B-E883-0E01FDE27242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19" creationId="{E3C6B684-5D14-A963-86C8-139D5DB3B614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20" creationId="{8236A02E-4101-393C-19AB-1AA22F8FEDEB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21" creationId="{CA035C3A-8D34-7213-DB42-AC8085F62810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22" creationId="{5750A6EA-8DF0-B4F6-2D08-BF76A51C1059}"/>
          </ac:spMkLst>
        </pc:spChg>
        <pc:spChg chg="add mod">
          <ac:chgData name="Kirtesh Pushpakbhai Patel" userId="827b0188-014d-49bb-a8b9-04926e37603d" providerId="ADAL" clId="{A86F0464-E5EC-4030-8E95-7A39A7605702}" dt="2023-03-10T13:18:20.793" v="1996" actId="1035"/>
          <ac:spMkLst>
            <pc:docMk/>
            <pc:sldMk cId="2165381430" sldId="503"/>
            <ac:spMk id="26" creationId="{B77578A7-9728-223B-5335-0E03C6DA3E69}"/>
          </ac:spMkLst>
        </pc:spChg>
        <pc:spChg chg="add mod">
          <ac:chgData name="Kirtesh Pushpakbhai Patel" userId="827b0188-014d-49bb-a8b9-04926e37603d" providerId="ADAL" clId="{A86F0464-E5EC-4030-8E95-7A39A7605702}" dt="2023-03-10T13:18:20.793" v="1996" actId="1035"/>
          <ac:spMkLst>
            <pc:docMk/>
            <pc:sldMk cId="2165381430" sldId="503"/>
            <ac:spMk id="27" creationId="{F05D5AF6-2C1C-3D6A-FD77-C8DB2044F8A0}"/>
          </ac:spMkLst>
        </pc:spChg>
        <pc:spChg chg="add mod">
          <ac:chgData name="Kirtesh Pushpakbhai Patel" userId="827b0188-014d-49bb-a8b9-04926e37603d" providerId="ADAL" clId="{A86F0464-E5EC-4030-8E95-7A39A7605702}" dt="2023-03-10T13:18:20.793" v="1996" actId="1035"/>
          <ac:spMkLst>
            <pc:docMk/>
            <pc:sldMk cId="2165381430" sldId="503"/>
            <ac:spMk id="28" creationId="{E894F747-3673-C5C6-72AE-760F8FC647DD}"/>
          </ac:spMkLst>
        </pc:spChg>
        <pc:spChg chg="add mod">
          <ac:chgData name="Kirtesh Pushpakbhai Patel" userId="827b0188-014d-49bb-a8b9-04926e37603d" providerId="ADAL" clId="{A86F0464-E5EC-4030-8E95-7A39A7605702}" dt="2023-03-10T13:18:11.765" v="1976" actId="1035"/>
          <ac:spMkLst>
            <pc:docMk/>
            <pc:sldMk cId="2165381430" sldId="503"/>
            <ac:spMk id="29" creationId="{8761D7B5-F468-738C-6300-8EA462DD955D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30" creationId="{72E3D604-FA8A-024D-588C-1DC84BB3B51C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31" creationId="{EFC8132E-BE34-418F-ADBC-EB1880BA8173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32" creationId="{C2008C13-A819-96BF-51E0-98ABE10EDB8C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33" creationId="{D65F3F11-E630-70D9-5CD2-BA77F8FDBADB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34" creationId="{2D0850B7-07F3-9662-CE75-6C8D2A6ADE76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35" creationId="{91512CAF-91B7-E9BF-8678-D2FE251CC08F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36" creationId="{C6D9978E-E331-C74F-46E6-F5D2EA784811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37" creationId="{9174AF6D-BAC4-20B4-1E82-A82EB21C39A6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38" creationId="{B2D185D6-2EF8-D6FC-29D6-83E43F2D8DEC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40" creationId="{008A6F07-997E-2F78-51AC-CB38B8AF9D5C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41" creationId="{A93BD0AB-C30B-0D10-EAF6-A59F98F4385B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42" creationId="{44B75FCA-BB89-6FFE-25B0-BC3F6DE56145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43" creationId="{3B111708-DED5-BCE3-2A55-E0C17900057B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44" creationId="{56679A7F-8962-F6D0-BDEC-79589F373FD3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45" creationId="{E8BCD904-8253-032F-00F9-AD3FB3900032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46" creationId="{069584DE-9527-2DE5-E342-DB116D15A68B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47" creationId="{C167F05D-1484-0CA3-E61F-06C5319B96AD}"/>
          </ac:spMkLst>
        </pc:spChg>
        <pc:spChg chg="add mod">
          <ac:chgData name="Kirtesh Pushpakbhai Patel" userId="827b0188-014d-49bb-a8b9-04926e37603d" providerId="ADAL" clId="{A86F0464-E5EC-4030-8E95-7A39A7605702}" dt="2023-03-10T13:17:25.080" v="1916" actId="571"/>
          <ac:spMkLst>
            <pc:docMk/>
            <pc:sldMk cId="2165381430" sldId="503"/>
            <ac:spMk id="48" creationId="{2CB97B8A-AE03-4FB5-0967-8BFAFE171BED}"/>
          </ac:spMkLst>
        </pc:spChg>
        <pc:picChg chg="add mod">
          <ac:chgData name="Kirtesh Pushpakbhai Patel" userId="827b0188-014d-49bb-a8b9-04926e37603d" providerId="ADAL" clId="{A86F0464-E5EC-4030-8E95-7A39A7605702}" dt="2023-03-10T13:18:11.765" v="1976" actId="1035"/>
          <ac:picMkLst>
            <pc:docMk/>
            <pc:sldMk cId="2165381430" sldId="503"/>
            <ac:picMk id="17" creationId="{4FC7E4B0-669C-6218-F243-7B3B0316CAAD}"/>
          </ac:picMkLst>
        </pc:picChg>
        <pc:picChg chg="add mod">
          <ac:chgData name="Kirtesh Pushpakbhai Patel" userId="827b0188-014d-49bb-a8b9-04926e37603d" providerId="ADAL" clId="{A86F0464-E5EC-4030-8E95-7A39A7605702}" dt="2023-03-10T13:18:20.793" v="1996" actId="1035"/>
          <ac:picMkLst>
            <pc:docMk/>
            <pc:sldMk cId="2165381430" sldId="503"/>
            <ac:picMk id="23" creationId="{30FAFF37-7A0B-3B70-8409-782D92CA344B}"/>
          </ac:picMkLst>
        </pc:picChg>
        <pc:picChg chg="add mod">
          <ac:chgData name="Kirtesh Pushpakbhai Patel" userId="827b0188-014d-49bb-a8b9-04926e37603d" providerId="ADAL" clId="{A86F0464-E5EC-4030-8E95-7A39A7605702}" dt="2023-03-10T13:18:20.793" v="1996" actId="1035"/>
          <ac:picMkLst>
            <pc:docMk/>
            <pc:sldMk cId="2165381430" sldId="503"/>
            <ac:picMk id="24" creationId="{E4294E9E-4CA3-03A2-DFB9-6257319C5BD4}"/>
          </ac:picMkLst>
        </pc:picChg>
        <pc:picChg chg="add mod">
          <ac:chgData name="Kirtesh Pushpakbhai Patel" userId="827b0188-014d-49bb-a8b9-04926e37603d" providerId="ADAL" clId="{A86F0464-E5EC-4030-8E95-7A39A7605702}" dt="2023-03-10T13:18:20.793" v="1996" actId="1035"/>
          <ac:picMkLst>
            <pc:docMk/>
            <pc:sldMk cId="2165381430" sldId="503"/>
            <ac:picMk id="25" creationId="{848AEA9B-5222-2B4B-8E8B-A83F0844B6D7}"/>
          </ac:picMkLst>
        </pc:picChg>
        <pc:picChg chg="add mod">
          <ac:chgData name="Kirtesh Pushpakbhai Patel" userId="827b0188-014d-49bb-a8b9-04926e37603d" providerId="ADAL" clId="{A86F0464-E5EC-4030-8E95-7A39A7605702}" dt="2023-03-10T13:17:25.080" v="1916" actId="571"/>
          <ac:picMkLst>
            <pc:docMk/>
            <pc:sldMk cId="2165381430" sldId="503"/>
            <ac:picMk id="39" creationId="{24A3D0C0-BBE0-741C-5CF3-AC419B01382A}"/>
          </ac:picMkLst>
        </pc:picChg>
      </pc:sldChg>
      <pc:sldChg chg="del">
        <pc:chgData name="Kirtesh Pushpakbhai Patel" userId="827b0188-014d-49bb-a8b9-04926e37603d" providerId="ADAL" clId="{A86F0464-E5EC-4030-8E95-7A39A7605702}" dt="2023-03-10T13:13:53.392" v="1833" actId="47"/>
        <pc:sldMkLst>
          <pc:docMk/>
          <pc:sldMk cId="328435347" sldId="504"/>
        </pc:sldMkLst>
      </pc:sldChg>
      <pc:sldChg chg="add del setBg">
        <pc:chgData name="Kirtesh Pushpakbhai Patel" userId="827b0188-014d-49bb-a8b9-04926e37603d" providerId="ADAL" clId="{A86F0464-E5EC-4030-8E95-7A39A7605702}" dt="2023-03-10T12:36:30.423" v="1219"/>
        <pc:sldMkLst>
          <pc:docMk/>
          <pc:sldMk cId="2161292808" sldId="505"/>
        </pc:sldMkLst>
      </pc:sldChg>
      <pc:sldChg chg="add del ord setBg">
        <pc:chgData name="Kirtesh Pushpakbhai Patel" userId="827b0188-014d-49bb-a8b9-04926e37603d" providerId="ADAL" clId="{A86F0464-E5EC-4030-8E95-7A39A7605702}" dt="2023-03-10T12:25:51.942" v="1192"/>
        <pc:sldMkLst>
          <pc:docMk/>
          <pc:sldMk cId="2716313333" sldId="505"/>
        </pc:sldMkLst>
      </pc:sldChg>
      <pc:sldChg chg="addSp delSp modSp add mod delCm">
        <pc:chgData name="Kirtesh Pushpakbhai Patel" userId="827b0188-014d-49bb-a8b9-04926e37603d" providerId="ADAL" clId="{A86F0464-E5EC-4030-8E95-7A39A7605702}" dt="2023-03-10T21:34:32.281" v="2334"/>
        <pc:sldMkLst>
          <pc:docMk/>
          <pc:sldMk cId="79496395" sldId="506"/>
        </pc:sldMkLst>
        <pc:spChg chg="mod">
          <ac:chgData name="Kirtesh Pushpakbhai Patel" userId="827b0188-014d-49bb-a8b9-04926e37603d" providerId="ADAL" clId="{A86F0464-E5EC-4030-8E95-7A39A7605702}" dt="2023-03-10T13:35:30.015" v="2206" actId="1076"/>
          <ac:spMkLst>
            <pc:docMk/>
            <pc:sldMk cId="79496395" sldId="506"/>
            <ac:spMk id="2" creationId="{3D8A922F-69B2-6340-849A-ABDAA57A3031}"/>
          </ac:spMkLst>
        </pc:spChg>
        <pc:spChg chg="mod">
          <ac:chgData name="Kirtesh Pushpakbhai Patel" userId="827b0188-014d-49bb-a8b9-04926e37603d" providerId="ADAL" clId="{A86F0464-E5EC-4030-8E95-7A39A7605702}" dt="2023-03-10T12:51:34.284" v="1655" actId="14100"/>
          <ac:spMkLst>
            <pc:docMk/>
            <pc:sldMk cId="79496395" sldId="506"/>
            <ac:spMk id="5" creationId="{8AADAB50-F7D1-DF91-FDBA-0EE6B2479616}"/>
          </ac:spMkLst>
        </pc:spChg>
        <pc:spChg chg="add del mod">
          <ac:chgData name="Kirtesh Pushpakbhai Patel" userId="827b0188-014d-49bb-a8b9-04926e37603d" providerId="ADAL" clId="{A86F0464-E5EC-4030-8E95-7A39A7605702}" dt="2023-03-10T12:40:36.947" v="1323"/>
          <ac:spMkLst>
            <pc:docMk/>
            <pc:sldMk cId="79496395" sldId="506"/>
            <ac:spMk id="6" creationId="{4496501B-B7A6-338A-AC00-8B03CB5FFC04}"/>
          </ac:spMkLst>
        </pc:spChg>
        <pc:spChg chg="add del mod">
          <ac:chgData name="Kirtesh Pushpakbhai Patel" userId="827b0188-014d-49bb-a8b9-04926e37603d" providerId="ADAL" clId="{A86F0464-E5EC-4030-8E95-7A39A7605702}" dt="2023-03-10T12:51:37.633" v="1657" actId="1076"/>
          <ac:spMkLst>
            <pc:docMk/>
            <pc:sldMk cId="79496395" sldId="506"/>
            <ac:spMk id="8" creationId="{201C1E3E-977D-D82D-758E-AE81C35FB683}"/>
          </ac:spMkLst>
        </pc:spChg>
        <pc:spChg chg="mod">
          <ac:chgData name="Kirtesh Pushpakbhai Patel" userId="827b0188-014d-49bb-a8b9-04926e37603d" providerId="ADAL" clId="{A86F0464-E5EC-4030-8E95-7A39A7605702}" dt="2023-03-10T12:47:22.320" v="1437" actId="1076"/>
          <ac:spMkLst>
            <pc:docMk/>
            <pc:sldMk cId="79496395" sldId="506"/>
            <ac:spMk id="9" creationId="{DC0BCF88-CDA8-6C76-822D-0AA722D5CBC7}"/>
          </ac:spMkLst>
        </pc:spChg>
        <pc:spChg chg="add mod">
          <ac:chgData name="Kirtesh Pushpakbhai Patel" userId="827b0188-014d-49bb-a8b9-04926e37603d" providerId="ADAL" clId="{A86F0464-E5EC-4030-8E95-7A39A7605702}" dt="2023-03-10T13:35:59.456" v="2208" actId="207"/>
          <ac:spMkLst>
            <pc:docMk/>
            <pc:sldMk cId="79496395" sldId="506"/>
            <ac:spMk id="11" creationId="{6E7EF3D6-A0BC-E425-689A-14EF5A0825C3}"/>
          </ac:spMkLst>
        </pc:spChg>
        <pc:spChg chg="add mod">
          <ac:chgData name="Kirtesh Pushpakbhai Patel" userId="827b0188-014d-49bb-a8b9-04926e37603d" providerId="ADAL" clId="{A86F0464-E5EC-4030-8E95-7A39A7605702}" dt="2023-03-10T13:35:59.456" v="2208" actId="207"/>
          <ac:spMkLst>
            <pc:docMk/>
            <pc:sldMk cId="79496395" sldId="506"/>
            <ac:spMk id="12" creationId="{F09CB8A4-2F81-ECBC-C201-2836437C8052}"/>
          </ac:spMkLst>
        </pc:spChg>
        <pc:spChg chg="add del mod">
          <ac:chgData name="Kirtesh Pushpakbhai Patel" userId="827b0188-014d-49bb-a8b9-04926e37603d" providerId="ADAL" clId="{A86F0464-E5EC-4030-8E95-7A39A7605702}" dt="2023-03-10T13:36:08.557" v="2209" actId="207"/>
          <ac:spMkLst>
            <pc:docMk/>
            <pc:sldMk cId="79496395" sldId="506"/>
            <ac:spMk id="13" creationId="{EB0CABB4-1248-6B6F-878F-DEE2504CDACE}"/>
          </ac:spMkLst>
        </pc:spChg>
        <pc:spChg chg="add del mod">
          <ac:chgData name="Kirtesh Pushpakbhai Patel" userId="827b0188-014d-49bb-a8b9-04926e37603d" providerId="ADAL" clId="{A86F0464-E5EC-4030-8E95-7A39A7605702}" dt="2023-03-10T13:36:08.557" v="2209" actId="207"/>
          <ac:spMkLst>
            <pc:docMk/>
            <pc:sldMk cId="79496395" sldId="506"/>
            <ac:spMk id="14" creationId="{9299D39F-C89D-8108-CFD7-69BB8B55FF00}"/>
          </ac:spMkLst>
        </pc:spChg>
        <pc:spChg chg="add del mod">
          <ac:chgData name="Kirtesh Pushpakbhai Patel" userId="827b0188-014d-49bb-a8b9-04926e37603d" providerId="ADAL" clId="{A86F0464-E5EC-4030-8E95-7A39A7605702}" dt="2023-03-10T13:36:14.724" v="2210" actId="207"/>
          <ac:spMkLst>
            <pc:docMk/>
            <pc:sldMk cId="79496395" sldId="506"/>
            <ac:spMk id="15" creationId="{01F3698D-4B88-6B3C-8298-5335A3D3A469}"/>
          </ac:spMkLst>
        </pc:spChg>
        <pc:spChg chg="add del mod">
          <ac:chgData name="Kirtesh Pushpakbhai Patel" userId="827b0188-014d-49bb-a8b9-04926e37603d" providerId="ADAL" clId="{A86F0464-E5EC-4030-8E95-7A39A7605702}" dt="2023-03-10T13:36:14.724" v="2210" actId="207"/>
          <ac:spMkLst>
            <pc:docMk/>
            <pc:sldMk cId="79496395" sldId="506"/>
            <ac:spMk id="16" creationId="{026CDD38-3273-F612-6A3F-9AF350306D75}"/>
          </ac:spMkLst>
        </pc:spChg>
        <pc:spChg chg="add del mod">
          <ac:chgData name="Kirtesh Pushpakbhai Patel" userId="827b0188-014d-49bb-a8b9-04926e37603d" providerId="ADAL" clId="{A86F0464-E5EC-4030-8E95-7A39A7605702}" dt="2023-03-10T12:46:10.329" v="1426" actId="478"/>
          <ac:spMkLst>
            <pc:docMk/>
            <pc:sldMk cId="79496395" sldId="506"/>
            <ac:spMk id="17" creationId="{63C0275C-B330-CB9B-D525-57B6569DB1DD}"/>
          </ac:spMkLst>
        </pc:spChg>
        <pc:spChg chg="add del mod">
          <ac:chgData name="Kirtesh Pushpakbhai Patel" userId="827b0188-014d-49bb-a8b9-04926e37603d" providerId="ADAL" clId="{A86F0464-E5EC-4030-8E95-7A39A7605702}" dt="2023-03-10T12:46:08.187" v="1424"/>
          <ac:spMkLst>
            <pc:docMk/>
            <pc:sldMk cId="79496395" sldId="506"/>
            <ac:spMk id="18" creationId="{58D2CB32-454E-205F-E48B-9B16F4682383}"/>
          </ac:spMkLst>
        </pc:spChg>
        <pc:spChg chg="mod">
          <ac:chgData name="Kirtesh Pushpakbhai Patel" userId="827b0188-014d-49bb-a8b9-04926e37603d" providerId="ADAL" clId="{A86F0464-E5EC-4030-8E95-7A39A7605702}" dt="2023-03-10T12:44:26.959" v="1386"/>
          <ac:spMkLst>
            <pc:docMk/>
            <pc:sldMk cId="79496395" sldId="506"/>
            <ac:spMk id="21" creationId="{01A3E6F6-6EF8-5A16-C6C0-D48BEC174821}"/>
          </ac:spMkLst>
        </pc:spChg>
        <pc:spChg chg="mod">
          <ac:chgData name="Kirtesh Pushpakbhai Patel" userId="827b0188-014d-49bb-a8b9-04926e37603d" providerId="ADAL" clId="{A86F0464-E5EC-4030-8E95-7A39A7605702}" dt="2023-03-10T12:44:26.959" v="1386"/>
          <ac:spMkLst>
            <pc:docMk/>
            <pc:sldMk cId="79496395" sldId="506"/>
            <ac:spMk id="22" creationId="{A4D8EAB9-6851-0CCD-2E07-636DE7CB3FF1}"/>
          </ac:spMkLst>
        </pc:spChg>
        <pc:spChg chg="add del mod">
          <ac:chgData name="Kirtesh Pushpakbhai Patel" userId="827b0188-014d-49bb-a8b9-04926e37603d" providerId="ADAL" clId="{A86F0464-E5EC-4030-8E95-7A39A7605702}" dt="2023-03-10T12:45:04.819" v="1398"/>
          <ac:spMkLst>
            <pc:docMk/>
            <pc:sldMk cId="79496395" sldId="506"/>
            <ac:spMk id="23" creationId="{5B70A252-7658-EE55-94A5-E27B94CD40D4}"/>
          </ac:spMkLst>
        </pc:spChg>
        <pc:spChg chg="mod topLvl">
          <ac:chgData name="Kirtesh Pushpakbhai Patel" userId="827b0188-014d-49bb-a8b9-04926e37603d" providerId="ADAL" clId="{A86F0464-E5EC-4030-8E95-7A39A7605702}" dt="2023-03-10T12:46:02.711" v="1412" actId="478"/>
          <ac:spMkLst>
            <pc:docMk/>
            <pc:sldMk cId="79496395" sldId="506"/>
            <ac:spMk id="25" creationId="{02E71F8E-018C-C59B-4C2E-C9B230BF360E}"/>
          </ac:spMkLst>
        </pc:spChg>
        <pc:spChg chg="add del mod topLvl">
          <ac:chgData name="Kirtesh Pushpakbhai Patel" userId="827b0188-014d-49bb-a8b9-04926e37603d" providerId="ADAL" clId="{A86F0464-E5EC-4030-8E95-7A39A7605702}" dt="2023-03-10T12:46:02.915" v="1413" actId="1076"/>
          <ac:spMkLst>
            <pc:docMk/>
            <pc:sldMk cId="79496395" sldId="506"/>
            <ac:spMk id="26" creationId="{22D245C4-2095-8EDE-AF29-F4C9AC005CCB}"/>
          </ac:spMkLst>
        </pc:spChg>
        <pc:spChg chg="add mod">
          <ac:chgData name="Kirtesh Pushpakbhai Patel" userId="827b0188-014d-49bb-a8b9-04926e37603d" providerId="ADAL" clId="{A86F0464-E5EC-4030-8E95-7A39A7605702}" dt="2023-03-10T13:35:37.103" v="2207" actId="207"/>
          <ac:spMkLst>
            <pc:docMk/>
            <pc:sldMk cId="79496395" sldId="506"/>
            <ac:spMk id="28" creationId="{E7B68E57-F004-8027-E180-24EB068080E3}"/>
          </ac:spMkLst>
        </pc:spChg>
        <pc:spChg chg="add mod">
          <ac:chgData name="Kirtesh Pushpakbhai Patel" userId="827b0188-014d-49bb-a8b9-04926e37603d" providerId="ADAL" clId="{A86F0464-E5EC-4030-8E95-7A39A7605702}" dt="2023-03-10T12:47:19.004" v="1436" actId="1076"/>
          <ac:spMkLst>
            <pc:docMk/>
            <pc:sldMk cId="79496395" sldId="506"/>
            <ac:spMk id="29" creationId="{57902CD5-4C81-94D7-990B-C1EBB74A2172}"/>
          </ac:spMkLst>
        </pc:spChg>
        <pc:spChg chg="add del mod">
          <ac:chgData name="Kirtesh Pushpakbhai Patel" userId="827b0188-014d-49bb-a8b9-04926e37603d" providerId="ADAL" clId="{A86F0464-E5EC-4030-8E95-7A39A7605702}" dt="2023-03-10T13:20:12.200" v="2010"/>
          <ac:spMkLst>
            <pc:docMk/>
            <pc:sldMk cId="79496395" sldId="506"/>
            <ac:spMk id="31" creationId="{8304EA02-5916-1E6E-C623-04182144AF09}"/>
          </ac:spMkLst>
        </pc:spChg>
        <pc:spChg chg="add del mod">
          <ac:chgData name="Kirtesh Pushpakbhai Patel" userId="827b0188-014d-49bb-a8b9-04926e37603d" providerId="ADAL" clId="{A86F0464-E5EC-4030-8E95-7A39A7605702}" dt="2023-03-10T13:20:13.988" v="2012"/>
          <ac:spMkLst>
            <pc:docMk/>
            <pc:sldMk cId="79496395" sldId="506"/>
            <ac:spMk id="32" creationId="{2F7D8763-BC2B-5B31-18D3-3D9679CD69A2}"/>
          </ac:spMkLst>
        </pc:spChg>
        <pc:grpChg chg="add del mod">
          <ac:chgData name="Kirtesh Pushpakbhai Patel" userId="827b0188-014d-49bb-a8b9-04926e37603d" providerId="ADAL" clId="{A86F0464-E5EC-4030-8E95-7A39A7605702}" dt="2023-03-10T12:46:06.596" v="1421" actId="164"/>
          <ac:grpSpMkLst>
            <pc:docMk/>
            <pc:sldMk cId="79496395" sldId="506"/>
            <ac:grpSpMk id="19" creationId="{AD9668B0-B667-5A8D-A3FB-86676F71AB7E}"/>
          </ac:grpSpMkLst>
        </pc:grpChg>
        <pc:grpChg chg="add del mod">
          <ac:chgData name="Kirtesh Pushpakbhai Patel" userId="827b0188-014d-49bb-a8b9-04926e37603d" providerId="ADAL" clId="{A86F0464-E5EC-4030-8E95-7A39A7605702}" dt="2023-03-10T12:44:43.756" v="1391"/>
          <ac:grpSpMkLst>
            <pc:docMk/>
            <pc:sldMk cId="79496395" sldId="506"/>
            <ac:grpSpMk id="20" creationId="{1D0785DD-909C-2598-54FB-ABB731701B23}"/>
          </ac:grpSpMkLst>
        </pc:grpChg>
        <pc:grpChg chg="add del mod">
          <ac:chgData name="Kirtesh Pushpakbhai Patel" userId="827b0188-014d-49bb-a8b9-04926e37603d" providerId="ADAL" clId="{A86F0464-E5EC-4030-8E95-7A39A7605702}" dt="2023-03-10T12:46:04.268" v="1416"/>
          <ac:grpSpMkLst>
            <pc:docMk/>
            <pc:sldMk cId="79496395" sldId="506"/>
            <ac:grpSpMk id="24" creationId="{B07FB4CA-4E2D-83F4-7B9C-5632DBAD01C3}"/>
          </ac:grpSpMkLst>
        </pc:grpChg>
        <pc:grpChg chg="add mod">
          <ac:chgData name="Kirtesh Pushpakbhai Patel" userId="827b0188-014d-49bb-a8b9-04926e37603d" providerId="ADAL" clId="{A86F0464-E5EC-4030-8E95-7A39A7605702}" dt="2023-03-10T12:51:50.628" v="1658" actId="164"/>
          <ac:grpSpMkLst>
            <pc:docMk/>
            <pc:sldMk cId="79496395" sldId="506"/>
            <ac:grpSpMk id="27" creationId="{CFE89FD7-6085-9EF1-EF02-C71D5AA987D7}"/>
          </ac:grpSpMkLst>
        </pc:grpChg>
        <pc:grpChg chg="add mod">
          <ac:chgData name="Kirtesh Pushpakbhai Patel" userId="827b0188-014d-49bb-a8b9-04926e37603d" providerId="ADAL" clId="{A86F0464-E5EC-4030-8E95-7A39A7605702}" dt="2023-03-10T13:35:17.478" v="2204" actId="1076"/>
          <ac:grpSpMkLst>
            <pc:docMk/>
            <pc:sldMk cId="79496395" sldId="506"/>
            <ac:grpSpMk id="30" creationId="{6D2CAC8D-03E0-FB61-6E28-DE5EFF8687DD}"/>
          </ac:grpSpMkLst>
        </pc:grpChg>
        <pc:graphicFrameChg chg="add del mod modGraphic">
          <ac:chgData name="Kirtesh Pushpakbhai Patel" userId="827b0188-014d-49bb-a8b9-04926e37603d" providerId="ADAL" clId="{A86F0464-E5EC-4030-8E95-7A39A7605702}" dt="2023-03-10T12:41:39.685" v="1348" actId="478"/>
          <ac:graphicFrameMkLst>
            <pc:docMk/>
            <pc:sldMk cId="79496395" sldId="506"/>
            <ac:graphicFrameMk id="4" creationId="{E00D4D98-63BF-9438-0A76-7F69E4B5AE88}"/>
          </ac:graphicFrameMkLst>
        </pc:graphicFrameChg>
        <pc:graphicFrameChg chg="add del mod modGraphic">
          <ac:chgData name="Kirtesh Pushpakbhai Patel" userId="827b0188-014d-49bb-a8b9-04926e37603d" providerId="ADAL" clId="{A86F0464-E5EC-4030-8E95-7A39A7605702}" dt="2023-03-10T12:42:48.840" v="1351" actId="478"/>
          <ac:graphicFrameMkLst>
            <pc:docMk/>
            <pc:sldMk cId="79496395" sldId="506"/>
            <ac:graphicFrameMk id="10" creationId="{F930B84A-721F-F115-0CEC-1696769E6E5E}"/>
          </ac:graphicFrameMkLst>
        </pc:graphicFrameChg>
        <pc:picChg chg="add del">
          <ac:chgData name="Kirtesh Pushpakbhai Patel" userId="827b0188-014d-49bb-a8b9-04926e37603d" providerId="ADAL" clId="{A86F0464-E5EC-4030-8E95-7A39A7605702}" dt="2023-03-10T12:37:55.515" v="1227" actId="478"/>
          <ac:picMkLst>
            <pc:docMk/>
            <pc:sldMk cId="79496395" sldId="506"/>
            <ac:picMk id="7" creationId="{A677F96E-B702-01E9-49F6-CFFEAB56666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Kirtesh Pushpakbhai Patel" userId="827b0188-014d-49bb-a8b9-04926e37603d" providerId="ADAL" clId="{A86F0464-E5EC-4030-8E95-7A39A7605702}" dt="2023-03-10T21:34:32.281" v="2334"/>
              <pc2:cmMkLst xmlns:pc2="http://schemas.microsoft.com/office/powerpoint/2019/9/main/command">
                <pc:docMk/>
                <pc:sldMk cId="79496395" sldId="506"/>
                <pc2:cmMk id="{8EEA4D09-5107-455B-9AB3-D93984FB5534}"/>
              </pc2:cmMkLst>
            </pc226:cmChg>
          </p:ext>
        </pc:extLst>
      </pc:sldChg>
      <pc:sldChg chg="add del ord setBg">
        <pc:chgData name="Kirtesh Pushpakbhai Patel" userId="827b0188-014d-49bb-a8b9-04926e37603d" providerId="ADAL" clId="{A86F0464-E5EC-4030-8E95-7A39A7605702}" dt="2023-03-10T12:26:00.702" v="1197" actId="47"/>
        <pc:sldMkLst>
          <pc:docMk/>
          <pc:sldMk cId="3703055390" sldId="506"/>
        </pc:sldMkLst>
      </pc:sldChg>
      <pc:sldChg chg="add del setBg">
        <pc:chgData name="Kirtesh Pushpakbhai Patel" userId="827b0188-014d-49bb-a8b9-04926e37603d" providerId="ADAL" clId="{A86F0464-E5EC-4030-8E95-7A39A7605702}" dt="2023-03-10T12:29:21.059" v="1209"/>
        <pc:sldMkLst>
          <pc:docMk/>
          <pc:sldMk cId="3935413729" sldId="506"/>
        </pc:sldMkLst>
      </pc:sldChg>
      <pc:sldChg chg="addSp delSp modSp add mod">
        <pc:chgData name="Kirtesh Pushpakbhai Patel" userId="827b0188-014d-49bb-a8b9-04926e37603d" providerId="ADAL" clId="{A86F0464-E5EC-4030-8E95-7A39A7605702}" dt="2023-03-10T13:25:10.534" v="2101" actId="20577"/>
        <pc:sldMkLst>
          <pc:docMk/>
          <pc:sldMk cId="3188833846" sldId="507"/>
        </pc:sldMkLst>
        <pc:spChg chg="add del mod">
          <ac:chgData name="Kirtesh Pushpakbhai Patel" userId="827b0188-014d-49bb-a8b9-04926e37603d" providerId="ADAL" clId="{A86F0464-E5EC-4030-8E95-7A39A7605702}" dt="2023-03-10T13:03:18.921" v="1804" actId="478"/>
          <ac:spMkLst>
            <pc:docMk/>
            <pc:sldMk cId="3188833846" sldId="507"/>
            <ac:spMk id="2" creationId="{4EEC5514-BF0F-ED2B-32D4-08F2C7EC2371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3" creationId="{D945B4B2-4C2E-A560-F572-9136760BE5FF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6" creationId="{040BC7A8-6AB7-3B1D-24C6-256139260E9E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7" creationId="{71D70A06-62EC-5104-A9DB-883FC49E2EB9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8" creationId="{581E680F-BF45-25A7-F971-93C4B7695772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9" creationId="{FD35DF24-90B9-8A2E-8EC8-689B3B4255E9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10" creationId="{0BA92CEA-470B-24E6-265F-4DB073CC7D19}"/>
          </ac:spMkLst>
        </pc:spChg>
        <pc:spChg chg="mod">
          <ac:chgData name="Kirtesh Pushpakbhai Patel" userId="827b0188-014d-49bb-a8b9-04926e37603d" providerId="ADAL" clId="{A86F0464-E5EC-4030-8E95-7A39A7605702}" dt="2023-03-10T13:03:27.247" v="1819" actId="20577"/>
          <ac:spMkLst>
            <pc:docMk/>
            <pc:sldMk cId="3188833846" sldId="507"/>
            <ac:spMk id="11" creationId="{AA0E73AC-D2D3-AC83-49A8-D2B2FF5D4F85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12" creationId="{76862CAC-1F97-E9F4-F828-4017CCCAF456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13" creationId="{49DC62C2-871E-4CA0-5198-83A27EB387EF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14" creationId="{9FE35FDE-547F-40D9-5064-5A775F48864F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15" creationId="{306633EB-FC73-B56C-0C42-B29A28B44EAE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16" creationId="{43EC6363-F84A-A416-3286-82068B106A34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17" creationId="{1FE1CCA8-0575-9ACE-880A-0AA43255840F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18" creationId="{07E584CB-C7C0-EFF9-3C4E-E878696B6A50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19" creationId="{603AF42D-12E6-0EA3-5DFA-5513703F091B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20" creationId="{64091C87-F223-4E2B-F1D8-19DEFC90A798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21" creationId="{C786C3F1-189E-ACAA-AEFE-203126035AB8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22" creationId="{CB43E97E-6653-02B6-DCAE-92937433EF80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23" creationId="{9ED2CD73-736B-EB5F-F089-00B63A6911D3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24" creationId="{5F0CD3A6-D8F0-27DE-27A5-6C52BEF58482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25" creationId="{46B9A87D-F5ED-06F4-DCB4-62F4AECE0701}"/>
          </ac:spMkLst>
        </pc:spChg>
        <pc:spChg chg="add del mod">
          <ac:chgData name="Kirtesh Pushpakbhai Patel" userId="827b0188-014d-49bb-a8b9-04926e37603d" providerId="ADAL" clId="{A86F0464-E5EC-4030-8E95-7A39A7605702}" dt="2023-03-10T13:21:41.714" v="2015" actId="478"/>
          <ac:spMkLst>
            <pc:docMk/>
            <pc:sldMk cId="3188833846" sldId="507"/>
            <ac:spMk id="26" creationId="{C4D91990-B39C-7227-93AF-988118054454}"/>
          </ac:spMkLst>
        </pc:spChg>
        <pc:spChg chg="add mod">
          <ac:chgData name="Kirtesh Pushpakbhai Patel" userId="827b0188-014d-49bb-a8b9-04926e37603d" providerId="ADAL" clId="{A86F0464-E5EC-4030-8E95-7A39A7605702}" dt="2023-03-10T13:19:57.431" v="1998"/>
          <ac:spMkLst>
            <pc:docMk/>
            <pc:sldMk cId="3188833846" sldId="507"/>
            <ac:spMk id="27" creationId="{88D0AFC6-DA81-CD9E-36AE-634BC446F6D2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29" creationId="{E52779A6-C93B-1ADE-129D-4B7C65F41E41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30" creationId="{639883C6-FCCC-98C9-4B06-6686AA09FDCD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31" creationId="{888DAAB8-AD68-3152-AEDD-E4B7E7238242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32" creationId="{74E4754D-29B6-D5D4-8F10-FB5F309D68B7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33" creationId="{E2171BA7-A2E6-7E5D-D858-98E891BDC5C1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34" creationId="{6D57F434-A03B-CFE8-C898-1C077AAA7252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35" creationId="{FC3F90D2-DFC1-E303-C9B9-AE1F62D5E71D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36" creationId="{AACFB060-0F69-A8E1-CE15-061E09A5F97B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37" creationId="{6680F6CA-4D63-AB47-3486-53C52603FC1E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38" creationId="{A0485DE0-107B-6DC9-5893-E3E78A8B0176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39" creationId="{FE744296-DA8D-5070-7BF1-D820490C21A2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40" creationId="{17F49081-5289-5A99-D80C-B092BE4E8D19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41" creationId="{1CD23E41-CD3E-14B0-CE31-165227402025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42" creationId="{2B9ABD46-19AA-1FAC-DAC4-7ED2957F8AB3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43" creationId="{B40E3345-A6D1-C5D4-6F79-8E05F68B1F5F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44" creationId="{C17EE79D-539A-98F8-8198-19DA8C755FD8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45" creationId="{092D6EAB-8885-1FDA-1470-BF4736B4355F}"/>
          </ac:spMkLst>
        </pc:spChg>
        <pc:spChg chg="mod">
          <ac:chgData name="Kirtesh Pushpakbhai Patel" userId="827b0188-014d-49bb-a8b9-04926e37603d" providerId="ADAL" clId="{A86F0464-E5EC-4030-8E95-7A39A7605702}" dt="2023-03-10T13:23:39.343" v="2063" actId="1076"/>
          <ac:spMkLst>
            <pc:docMk/>
            <pc:sldMk cId="3188833846" sldId="507"/>
            <ac:spMk id="46" creationId="{DE649D88-571D-12A5-D0B5-ADE4E41329E8}"/>
          </ac:spMkLst>
        </pc:spChg>
        <pc:spChg chg="del mod">
          <ac:chgData name="Kirtesh Pushpakbhai Patel" userId="827b0188-014d-49bb-a8b9-04926e37603d" providerId="ADAL" clId="{A86F0464-E5EC-4030-8E95-7A39A7605702}" dt="2023-03-10T13:23:06.237" v="2058" actId="478"/>
          <ac:spMkLst>
            <pc:docMk/>
            <pc:sldMk cId="3188833846" sldId="507"/>
            <ac:spMk id="47" creationId="{A0E43894-5650-91FD-D200-BA043B653842}"/>
          </ac:spMkLst>
        </pc:spChg>
        <pc:spChg chg="del mod">
          <ac:chgData name="Kirtesh Pushpakbhai Patel" userId="827b0188-014d-49bb-a8b9-04926e37603d" providerId="ADAL" clId="{A86F0464-E5EC-4030-8E95-7A39A7605702}" dt="2023-03-10T13:23:08.278" v="2059" actId="478"/>
          <ac:spMkLst>
            <pc:docMk/>
            <pc:sldMk cId="3188833846" sldId="507"/>
            <ac:spMk id="48" creationId="{9952E2B4-1B9D-3ED0-BD99-1B8BF47435EE}"/>
          </ac:spMkLst>
        </pc:spChg>
        <pc:spChg chg="del mod">
          <ac:chgData name="Kirtesh Pushpakbhai Patel" userId="827b0188-014d-49bb-a8b9-04926e37603d" providerId="ADAL" clId="{A86F0464-E5EC-4030-8E95-7A39A7605702}" dt="2023-03-10T13:23:10.305" v="2060" actId="478"/>
          <ac:spMkLst>
            <pc:docMk/>
            <pc:sldMk cId="3188833846" sldId="507"/>
            <ac:spMk id="49" creationId="{2A87C71B-71FE-1544-1825-7B172C19B69C}"/>
          </ac:spMkLst>
        </pc:spChg>
        <pc:spChg chg="add mod">
          <ac:chgData name="Kirtesh Pushpakbhai Patel" userId="827b0188-014d-49bb-a8b9-04926e37603d" providerId="ADAL" clId="{A86F0464-E5EC-4030-8E95-7A39A7605702}" dt="2023-03-10T13:24:47.088" v="2080" actId="20577"/>
          <ac:spMkLst>
            <pc:docMk/>
            <pc:sldMk cId="3188833846" sldId="507"/>
            <ac:spMk id="52" creationId="{1EDB1885-CDDB-1608-D6DA-5694CC0ED6D2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54" creationId="{428EE765-C3F4-D032-7252-B449E858EAE3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55" creationId="{E555D6CB-D764-1C73-6DB9-BA11728E0C46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56" creationId="{45579C2B-B3A7-5C68-460B-4BD5AB08851C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57" creationId="{25DA89BF-6C2F-E2BC-F692-E9D09F836C9E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58" creationId="{D56B6275-05B4-34F8-D270-F8F9629B0C72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59" creationId="{A138DFA7-A9EC-62F8-91FD-6629369ED3A8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60" creationId="{2AA421D4-AD9F-E5F1-EE00-691542D1B508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61" creationId="{7AE7BA75-D865-D142-A8F2-F71334EA4845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62" creationId="{B0F8914B-9E25-FE4F-E7A5-E6725D0228A1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63" creationId="{9CC92924-4326-2E93-EF92-B7CE3E8889D7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64" creationId="{116A7B62-F86A-2984-C264-CAFEE7801B36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65" creationId="{43043785-CEE7-36EF-DD68-2E3AAF7009AC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66" creationId="{344557D7-420A-949F-2245-26D902220D6A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67" creationId="{3D42345F-F769-31F1-AB33-0677C517902A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68" creationId="{89EF5174-557B-02F9-D38E-E1C63C268546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69" creationId="{A277EA28-BF51-B976-D3EF-1D53357E748C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70" creationId="{56A687E1-C925-4B3E-2D56-0EB623FFA605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71" creationId="{B01E2948-9D25-F5AD-C077-8A516AE72168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72" creationId="{CE50C043-DBE3-2E53-AC1F-CAE4D3C3192D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73" creationId="{174F0620-B27E-7366-8A16-F1905A896F09}"/>
          </ac:spMkLst>
        </pc:spChg>
        <pc:spChg chg="mod">
          <ac:chgData name="Kirtesh Pushpakbhai Patel" userId="827b0188-014d-49bb-a8b9-04926e37603d" providerId="ADAL" clId="{A86F0464-E5EC-4030-8E95-7A39A7605702}" dt="2023-03-10T13:23:40.563" v="2064"/>
          <ac:spMkLst>
            <pc:docMk/>
            <pc:sldMk cId="3188833846" sldId="507"/>
            <ac:spMk id="74" creationId="{367EE001-AFF9-F971-2C71-031A33E02C7C}"/>
          </ac:spMkLst>
        </pc:spChg>
        <pc:spChg chg="add mod">
          <ac:chgData name="Kirtesh Pushpakbhai Patel" userId="827b0188-014d-49bb-a8b9-04926e37603d" providerId="ADAL" clId="{A86F0464-E5EC-4030-8E95-7A39A7605702}" dt="2023-03-10T13:24:59.060" v="2090" actId="20577"/>
          <ac:spMkLst>
            <pc:docMk/>
            <pc:sldMk cId="3188833846" sldId="507"/>
            <ac:spMk id="75" creationId="{DC1546E2-2043-F07B-A224-2C81A8F2CCDA}"/>
          </ac:spMkLst>
        </pc:spChg>
        <pc:spChg chg="add mod">
          <ac:chgData name="Kirtesh Pushpakbhai Patel" userId="827b0188-014d-49bb-a8b9-04926e37603d" providerId="ADAL" clId="{A86F0464-E5EC-4030-8E95-7A39A7605702}" dt="2023-03-10T13:25:10.534" v="2101" actId="20577"/>
          <ac:spMkLst>
            <pc:docMk/>
            <pc:sldMk cId="3188833846" sldId="507"/>
            <ac:spMk id="76" creationId="{1B73D1C7-5164-7D85-62A0-EBCDC5E695E5}"/>
          </ac:spMkLst>
        </pc:spChg>
        <pc:grpChg chg="add mod">
          <ac:chgData name="Kirtesh Pushpakbhai Patel" userId="827b0188-014d-49bb-a8b9-04926e37603d" providerId="ADAL" clId="{A86F0464-E5EC-4030-8E95-7A39A7605702}" dt="2023-03-10T13:23:39.343" v="2063" actId="1076"/>
          <ac:grpSpMkLst>
            <pc:docMk/>
            <pc:sldMk cId="3188833846" sldId="507"/>
            <ac:grpSpMk id="28" creationId="{5F7FAD64-8956-3E66-2F8E-8EB8B8981BE6}"/>
          </ac:grpSpMkLst>
        </pc:grpChg>
        <pc:grpChg chg="add del mod">
          <ac:chgData name="Kirtesh Pushpakbhai Patel" userId="827b0188-014d-49bb-a8b9-04926e37603d" providerId="ADAL" clId="{A86F0464-E5EC-4030-8E95-7A39A7605702}" dt="2023-03-10T13:23:42.810" v="2065"/>
          <ac:grpSpMkLst>
            <pc:docMk/>
            <pc:sldMk cId="3188833846" sldId="507"/>
            <ac:grpSpMk id="53" creationId="{52308A78-BF66-A889-FFDF-4D86E710131F}"/>
          </ac:grpSpMkLst>
        </pc:grpChg>
        <pc:graphicFrameChg chg="del">
          <ac:chgData name="Kirtesh Pushpakbhai Patel" userId="827b0188-014d-49bb-a8b9-04926e37603d" providerId="ADAL" clId="{A86F0464-E5EC-4030-8E95-7A39A7605702}" dt="2023-03-10T13:02:22.266" v="1793" actId="478"/>
          <ac:graphicFrameMkLst>
            <pc:docMk/>
            <pc:sldMk cId="3188833846" sldId="507"/>
            <ac:graphicFrameMk id="4" creationId="{F07E073A-172F-BCF9-3A1A-525233742FBE}"/>
          </ac:graphicFrameMkLst>
        </pc:graphicFrameChg>
        <pc:picChg chg="del">
          <ac:chgData name="Kirtesh Pushpakbhai Patel" userId="827b0188-014d-49bb-a8b9-04926e37603d" providerId="ADAL" clId="{A86F0464-E5EC-4030-8E95-7A39A7605702}" dt="2023-03-10T13:02:20.829" v="1792" actId="478"/>
          <ac:picMkLst>
            <pc:docMk/>
            <pc:sldMk cId="3188833846" sldId="507"/>
            <ac:picMk id="5" creationId="{AEB22A6F-129D-125A-9C4B-54583C746103}"/>
          </ac:picMkLst>
        </pc:picChg>
      </pc:sldChg>
      <pc:sldChg chg="addSp delSp modSp add mod">
        <pc:chgData name="Kirtesh Pushpakbhai Patel" userId="827b0188-014d-49bb-a8b9-04926e37603d" providerId="ADAL" clId="{A86F0464-E5EC-4030-8E95-7A39A7605702}" dt="2023-03-11T08:45:07.401" v="2351" actId="20577"/>
        <pc:sldMkLst>
          <pc:docMk/>
          <pc:sldMk cId="532004465" sldId="508"/>
        </pc:sldMkLst>
        <pc:spChg chg="mod">
          <ac:chgData name="Kirtesh Pushpakbhai Patel" userId="827b0188-014d-49bb-a8b9-04926e37603d" providerId="ADAL" clId="{A86F0464-E5EC-4030-8E95-7A39A7605702}" dt="2023-03-11T08:45:07.401" v="2351" actId="20577"/>
          <ac:spMkLst>
            <pc:docMk/>
            <pc:sldMk cId="532004465" sldId="508"/>
            <ac:spMk id="2" creationId="{3D8A922F-69B2-6340-849A-ABDAA57A3031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4" creationId="{09C812CB-7C21-629B-7F81-77C422074EB6}"/>
          </ac:spMkLst>
        </pc:spChg>
        <pc:spChg chg="del">
          <ac:chgData name="Kirtesh Pushpakbhai Patel" userId="827b0188-014d-49bb-a8b9-04926e37603d" providerId="ADAL" clId="{A86F0464-E5EC-4030-8E95-7A39A7605702}" dt="2023-03-10T13:12:34.353" v="1827" actId="478"/>
          <ac:spMkLst>
            <pc:docMk/>
            <pc:sldMk cId="532004465" sldId="508"/>
            <ac:spMk id="5" creationId="{8AADAB50-F7D1-DF91-FDBA-0EE6B2479616}"/>
          </ac:spMkLst>
        </pc:spChg>
        <pc:spChg chg="del">
          <ac:chgData name="Kirtesh Pushpakbhai Patel" userId="827b0188-014d-49bb-a8b9-04926e37603d" providerId="ADAL" clId="{A86F0464-E5EC-4030-8E95-7A39A7605702}" dt="2023-03-10T13:12:32.984" v="1824" actId="478"/>
          <ac:spMkLst>
            <pc:docMk/>
            <pc:sldMk cId="532004465" sldId="508"/>
            <ac:spMk id="8" creationId="{201C1E3E-977D-D82D-758E-AE81C35FB683}"/>
          </ac:spMkLst>
        </pc:spChg>
        <pc:spChg chg="del mod">
          <ac:chgData name="Kirtesh Pushpakbhai Patel" userId="827b0188-014d-49bb-a8b9-04926e37603d" providerId="ADAL" clId="{A86F0464-E5EC-4030-8E95-7A39A7605702}" dt="2023-03-10T13:12:33.986" v="1826" actId="478"/>
          <ac:spMkLst>
            <pc:docMk/>
            <pc:sldMk cId="532004465" sldId="508"/>
            <ac:spMk id="9" creationId="{DC0BCF88-CDA8-6C76-822D-0AA722D5CBC7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10" creationId="{81036476-A3E3-2AC0-93FF-64C8319C5D24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11" creationId="{3381A931-2339-3CD9-472A-3F1D5F2BF804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12" creationId="{C8870161-BC41-69A2-5451-7DAC156F91A4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13" creationId="{97429929-4F27-4019-1105-AE3847582620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14" creationId="{28D3CEF8-13F8-0669-C98C-6A5735A25074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15" creationId="{56D02799-01C2-DFF1-7735-E0564A30A28D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16" creationId="{C2E22F8C-EA3D-9183-61C3-478B42DEDC3E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17" creationId="{953518BA-FEC8-236A-8026-81E8D7F234C6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18" creationId="{311C9045-FDD9-440C-8CBB-EAA4E8E40185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19" creationId="{BBA1B4E2-D2CC-6A8E-5F97-35032D9E60FC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20" creationId="{6C543F36-AB73-9DAF-14E0-2C767A1668C5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21" creationId="{298131EE-3FE3-ADB4-E8BE-01275A867E97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22" creationId="{D86F9E20-931A-36B9-9457-8DC4EB0EFADE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23" creationId="{B1174B79-E684-2565-B497-B9A88986FEC2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24" creationId="{872960CA-80EA-01F7-0D8C-B9DF4F07BE88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25" creationId="{3C354514-0EEF-4760-A507-777E21940112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26" creationId="{7C02F925-706F-BDE8-22BC-27DEEA5ACB1D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27" creationId="{D6C80226-EFCE-9710-7935-E51E2D90DF23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28" creationId="{B5B7A4B6-190E-B831-9292-65F748183D4C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29" creationId="{126D8463-85FD-D674-17F4-5981E3204288}"/>
          </ac:spMkLst>
        </pc:spChg>
        <pc:spChg chg="add mod">
          <ac:chgData name="Kirtesh Pushpakbhai Patel" userId="827b0188-014d-49bb-a8b9-04926e37603d" providerId="ADAL" clId="{A86F0464-E5EC-4030-8E95-7A39A7605702}" dt="2023-03-10T13:12:43.341" v="1829"/>
          <ac:spMkLst>
            <pc:docMk/>
            <pc:sldMk cId="532004465" sldId="508"/>
            <ac:spMk id="30" creationId="{9C3905ED-6BB1-9977-F1A2-795DFD5CA4EE}"/>
          </ac:spMkLst>
        </pc:spChg>
        <pc:graphicFrameChg chg="add mod modGraphic">
          <ac:chgData name="Kirtesh Pushpakbhai Patel" userId="827b0188-014d-49bb-a8b9-04926e37603d" providerId="ADAL" clId="{A86F0464-E5EC-4030-8E95-7A39A7605702}" dt="2023-03-10T13:13:21.626" v="1831" actId="12385"/>
          <ac:graphicFrameMkLst>
            <pc:docMk/>
            <pc:sldMk cId="532004465" sldId="508"/>
            <ac:graphicFrameMk id="6" creationId="{4D2ED2BE-40F2-166D-D9A2-6BCAAB143135}"/>
          </ac:graphicFrameMkLst>
        </pc:graphicFrameChg>
        <pc:picChg chg="del">
          <ac:chgData name="Kirtesh Pushpakbhai Patel" userId="827b0188-014d-49bb-a8b9-04926e37603d" providerId="ADAL" clId="{A86F0464-E5EC-4030-8E95-7A39A7605702}" dt="2023-03-10T13:12:34.851" v="1828" actId="478"/>
          <ac:picMkLst>
            <pc:docMk/>
            <pc:sldMk cId="532004465" sldId="508"/>
            <ac:picMk id="7" creationId="{A677F96E-B702-01E9-49F6-CFFEAB566662}"/>
          </ac:picMkLst>
        </pc:picChg>
      </pc:sldChg>
    </pc:docChg>
  </pc:docChgLst>
  <pc:docChgLst>
    <pc:chgData name="Honggang Yan" userId="S::honggang.yan@fs-students.de::a87efbdb-c850-4d99-9704-7e224b3c74b0" providerId="AD" clId="Web-{849FD021-BFCA-45E9-BD93-421C49A0742E}"/>
    <pc:docChg chg="delSld modSld modSection">
      <pc:chgData name="Honggang Yan" userId="S::honggang.yan@fs-students.de::a87efbdb-c850-4d99-9704-7e224b3c74b0" providerId="AD" clId="Web-{849FD021-BFCA-45E9-BD93-421C49A0742E}" dt="2023-03-10T11:02:00.435" v="1518" actId="20577"/>
      <pc:docMkLst>
        <pc:docMk/>
      </pc:docMkLst>
      <pc:sldChg chg="modSp">
        <pc:chgData name="Honggang Yan" userId="S::honggang.yan@fs-students.de::a87efbdb-c850-4d99-9704-7e224b3c74b0" providerId="AD" clId="Web-{849FD021-BFCA-45E9-BD93-421C49A0742E}" dt="2023-03-10T10:22:13.940" v="7" actId="20577"/>
        <pc:sldMkLst>
          <pc:docMk/>
          <pc:sldMk cId="240602418" sldId="417"/>
        </pc:sldMkLst>
        <pc:spChg chg="mod">
          <ac:chgData name="Honggang Yan" userId="S::honggang.yan@fs-students.de::a87efbdb-c850-4d99-9704-7e224b3c74b0" providerId="AD" clId="Web-{849FD021-BFCA-45E9-BD93-421C49A0742E}" dt="2023-03-10T10:22:13.940" v="7" actId="20577"/>
          <ac:spMkLst>
            <pc:docMk/>
            <pc:sldMk cId="240602418" sldId="417"/>
            <ac:spMk id="18" creationId="{60D586EB-D00D-AE53-76D7-F6EEF2006604}"/>
          </ac:spMkLst>
        </pc:spChg>
      </pc:sldChg>
      <pc:sldChg chg="modSp">
        <pc:chgData name="Honggang Yan" userId="S::honggang.yan@fs-students.de::a87efbdb-c850-4d99-9704-7e224b3c74b0" providerId="AD" clId="Web-{849FD021-BFCA-45E9-BD93-421C49A0742E}" dt="2023-03-10T10:41:25.624" v="949" actId="20577"/>
        <pc:sldMkLst>
          <pc:docMk/>
          <pc:sldMk cId="1190353087" sldId="450"/>
        </pc:sldMkLst>
        <pc:spChg chg="mod">
          <ac:chgData name="Honggang Yan" userId="S::honggang.yan@fs-students.de::a87efbdb-c850-4d99-9704-7e224b3c74b0" providerId="AD" clId="Web-{849FD021-BFCA-45E9-BD93-421C49A0742E}" dt="2023-03-10T10:41:25.624" v="949" actId="20577"/>
          <ac:spMkLst>
            <pc:docMk/>
            <pc:sldMk cId="1190353087" sldId="450"/>
            <ac:spMk id="2" creationId="{3D8A922F-69B2-6340-849A-ABDAA57A3031}"/>
          </ac:spMkLst>
        </pc:spChg>
      </pc:sldChg>
      <pc:sldChg chg="modSp">
        <pc:chgData name="Honggang Yan" userId="S::honggang.yan@fs-students.de::a87efbdb-c850-4d99-9704-7e224b3c74b0" providerId="AD" clId="Web-{849FD021-BFCA-45E9-BD93-421C49A0742E}" dt="2023-03-10T10:37:23.993" v="877" actId="20577"/>
        <pc:sldMkLst>
          <pc:docMk/>
          <pc:sldMk cId="3545872644" sldId="462"/>
        </pc:sldMkLst>
        <pc:spChg chg="mod">
          <ac:chgData name="Honggang Yan" userId="S::honggang.yan@fs-students.de::a87efbdb-c850-4d99-9704-7e224b3c74b0" providerId="AD" clId="Web-{849FD021-BFCA-45E9-BD93-421C49A0742E}" dt="2023-03-10T10:37:23.993" v="877" actId="20577"/>
          <ac:spMkLst>
            <pc:docMk/>
            <pc:sldMk cId="3545872644" sldId="462"/>
            <ac:spMk id="68" creationId="{AFA71805-F5AA-B9D8-33A0-B16C8873FC62}"/>
          </ac:spMkLst>
        </pc:spChg>
      </pc:sldChg>
      <pc:sldChg chg="addSp modSp">
        <pc:chgData name="Honggang Yan" userId="S::honggang.yan@fs-students.de::a87efbdb-c850-4d99-9704-7e224b3c74b0" providerId="AD" clId="Web-{849FD021-BFCA-45E9-BD93-421C49A0742E}" dt="2023-03-10T10:40:40.592" v="939" actId="1076"/>
        <pc:sldMkLst>
          <pc:docMk/>
          <pc:sldMk cId="1498504451" sldId="465"/>
        </pc:sldMkLst>
        <pc:spChg chg="add mod">
          <ac:chgData name="Honggang Yan" userId="S::honggang.yan@fs-students.de::a87efbdb-c850-4d99-9704-7e224b3c74b0" providerId="AD" clId="Web-{849FD021-BFCA-45E9-BD93-421C49A0742E}" dt="2023-03-10T10:40:40.592" v="939" actId="1076"/>
          <ac:spMkLst>
            <pc:docMk/>
            <pc:sldMk cId="1498504451" sldId="465"/>
            <ac:spMk id="5" creationId="{5B24629D-2FF3-0AFF-22A2-73DADED6CE96}"/>
          </ac:spMkLst>
        </pc:spChg>
        <pc:spChg chg="mod">
          <ac:chgData name="Honggang Yan" userId="S::honggang.yan@fs-students.de::a87efbdb-c850-4d99-9704-7e224b3c74b0" providerId="AD" clId="Web-{849FD021-BFCA-45E9-BD93-421C49A0742E}" dt="2023-03-10T10:33:21.925" v="784" actId="20577"/>
          <ac:spMkLst>
            <pc:docMk/>
            <pc:sldMk cId="1498504451" sldId="465"/>
            <ac:spMk id="6" creationId="{DF0E725B-20D7-72F5-7CBB-3683A34D878F}"/>
          </ac:spMkLst>
        </pc:spChg>
        <pc:spChg chg="mod">
          <ac:chgData name="Honggang Yan" userId="S::honggang.yan@fs-students.de::a87efbdb-c850-4d99-9704-7e224b3c74b0" providerId="AD" clId="Web-{849FD021-BFCA-45E9-BD93-421C49A0742E}" dt="2023-03-10T10:33:32.863" v="786" actId="1076"/>
          <ac:spMkLst>
            <pc:docMk/>
            <pc:sldMk cId="1498504451" sldId="465"/>
            <ac:spMk id="16" creationId="{FCF1102F-DFB6-4DA4-88BF-FA1EE9014E30}"/>
          </ac:spMkLst>
        </pc:spChg>
        <pc:graphicFrameChg chg="mod">
          <ac:chgData name="Honggang Yan" userId="S::honggang.yan@fs-students.de::a87efbdb-c850-4d99-9704-7e224b3c74b0" providerId="AD" clId="Web-{849FD021-BFCA-45E9-BD93-421C49A0742E}" dt="2023-03-10T10:33:32.832" v="785" actId="1076"/>
          <ac:graphicFrameMkLst>
            <pc:docMk/>
            <pc:sldMk cId="1498504451" sldId="465"/>
            <ac:graphicFrameMk id="15" creationId="{D7EB4862-036C-E04C-B390-84CCC0FD8B02}"/>
          </ac:graphicFrameMkLst>
        </pc:graphicFrameChg>
      </pc:sldChg>
      <pc:sldChg chg="modSp">
        <pc:chgData name="Honggang Yan" userId="S::honggang.yan@fs-students.de::a87efbdb-c850-4d99-9704-7e224b3c74b0" providerId="AD" clId="Web-{849FD021-BFCA-45E9-BD93-421C49A0742E}" dt="2023-03-10T10:41:47.593" v="960" actId="20577"/>
        <pc:sldMkLst>
          <pc:docMk/>
          <pc:sldMk cId="2706740734" sldId="466"/>
        </pc:sldMkLst>
        <pc:spChg chg="mod">
          <ac:chgData name="Honggang Yan" userId="S::honggang.yan@fs-students.de::a87efbdb-c850-4d99-9704-7e224b3c74b0" providerId="AD" clId="Web-{849FD021-BFCA-45E9-BD93-421C49A0742E}" dt="2023-03-10T10:41:47.593" v="960" actId="20577"/>
          <ac:spMkLst>
            <pc:docMk/>
            <pc:sldMk cId="2706740734" sldId="466"/>
            <ac:spMk id="2" creationId="{3D8A922F-69B2-6340-849A-ABDAA57A3031}"/>
          </ac:spMkLst>
        </pc:spChg>
      </pc:sldChg>
      <pc:sldChg chg="modSp">
        <pc:chgData name="Honggang Yan" userId="S::honggang.yan@fs-students.de::a87efbdb-c850-4d99-9704-7e224b3c74b0" providerId="AD" clId="Web-{849FD021-BFCA-45E9-BD93-421C49A0742E}" dt="2023-03-10T10:41:29.734" v="951" actId="20577"/>
        <pc:sldMkLst>
          <pc:docMk/>
          <pc:sldMk cId="1917993598" sldId="467"/>
        </pc:sldMkLst>
        <pc:spChg chg="mod">
          <ac:chgData name="Honggang Yan" userId="S::honggang.yan@fs-students.de::a87efbdb-c850-4d99-9704-7e224b3c74b0" providerId="AD" clId="Web-{849FD021-BFCA-45E9-BD93-421C49A0742E}" dt="2023-03-10T10:41:29.734" v="951" actId="20577"/>
          <ac:spMkLst>
            <pc:docMk/>
            <pc:sldMk cId="1917993598" sldId="467"/>
            <ac:spMk id="2" creationId="{3D8A922F-69B2-6340-849A-ABDAA57A3031}"/>
          </ac:spMkLst>
        </pc:spChg>
      </pc:sldChg>
      <pc:sldChg chg="del">
        <pc:chgData name="Honggang Yan" userId="S::honggang.yan@fs-students.de::a87efbdb-c850-4d99-9704-7e224b3c74b0" providerId="AD" clId="Web-{849FD021-BFCA-45E9-BD93-421C49A0742E}" dt="2023-03-10T10:09:11.499" v="0"/>
        <pc:sldMkLst>
          <pc:docMk/>
          <pc:sldMk cId="2294253666" sldId="471"/>
        </pc:sldMkLst>
      </pc:sldChg>
      <pc:sldChg chg="modSp">
        <pc:chgData name="Honggang Yan" userId="S::honggang.yan@fs-students.de::a87efbdb-c850-4d99-9704-7e224b3c74b0" providerId="AD" clId="Web-{849FD021-BFCA-45E9-BD93-421C49A0742E}" dt="2023-03-10T10:41:36.796" v="955" actId="20577"/>
        <pc:sldMkLst>
          <pc:docMk/>
          <pc:sldMk cId="1345251810" sldId="472"/>
        </pc:sldMkLst>
        <pc:spChg chg="mod">
          <ac:chgData name="Honggang Yan" userId="S::honggang.yan@fs-students.de::a87efbdb-c850-4d99-9704-7e224b3c74b0" providerId="AD" clId="Web-{849FD021-BFCA-45E9-BD93-421C49A0742E}" dt="2023-03-10T10:41:36.796" v="955" actId="20577"/>
          <ac:spMkLst>
            <pc:docMk/>
            <pc:sldMk cId="1345251810" sldId="472"/>
            <ac:spMk id="24" creationId="{FD3BCFFC-0E27-175E-C4E4-2F85278F03A4}"/>
          </ac:spMkLst>
        </pc:spChg>
      </pc:sldChg>
      <pc:sldChg chg="modSp">
        <pc:chgData name="Honggang Yan" userId="S::honggang.yan@fs-students.de::a87efbdb-c850-4d99-9704-7e224b3c74b0" providerId="AD" clId="Web-{849FD021-BFCA-45E9-BD93-421C49A0742E}" dt="2023-03-10T10:45:14.989" v="1041"/>
        <pc:sldMkLst>
          <pc:docMk/>
          <pc:sldMk cId="186187877" sldId="473"/>
        </pc:sldMkLst>
        <pc:spChg chg="mod">
          <ac:chgData name="Honggang Yan" userId="S::honggang.yan@fs-students.de::a87efbdb-c850-4d99-9704-7e224b3c74b0" providerId="AD" clId="Web-{849FD021-BFCA-45E9-BD93-421C49A0742E}" dt="2023-03-10T10:35:00.787" v="820" actId="14100"/>
          <ac:spMkLst>
            <pc:docMk/>
            <pc:sldMk cId="186187877" sldId="473"/>
            <ac:spMk id="6" creationId="{DF0E725B-20D7-72F5-7CBB-3683A34D878F}"/>
          </ac:spMkLst>
        </pc:spChg>
        <pc:graphicFrameChg chg="mod modGraphic">
          <ac:chgData name="Honggang Yan" userId="S::honggang.yan@fs-students.de::a87efbdb-c850-4d99-9704-7e224b3c74b0" providerId="AD" clId="Web-{849FD021-BFCA-45E9-BD93-421C49A0742E}" dt="2023-03-10T10:45:14.989" v="1041"/>
          <ac:graphicFrameMkLst>
            <pc:docMk/>
            <pc:sldMk cId="186187877" sldId="473"/>
            <ac:graphicFrameMk id="22" creationId="{3B950DB3-BE8C-35C9-A4A1-C9D71BAEA63B}"/>
          </ac:graphicFrameMkLst>
        </pc:graphicFrameChg>
      </pc:sldChg>
      <pc:sldChg chg="modSp">
        <pc:chgData name="Honggang Yan" userId="S::honggang.yan@fs-students.de::a87efbdb-c850-4d99-9704-7e224b3c74b0" providerId="AD" clId="Web-{849FD021-BFCA-45E9-BD93-421C49A0742E}" dt="2023-03-10T11:02:00.435" v="1518" actId="20577"/>
        <pc:sldMkLst>
          <pc:docMk/>
          <pc:sldMk cId="2388900747" sldId="476"/>
        </pc:sldMkLst>
        <pc:spChg chg="mod">
          <ac:chgData name="Honggang Yan" userId="S::honggang.yan@fs-students.de::a87efbdb-c850-4d99-9704-7e224b3c74b0" providerId="AD" clId="Web-{849FD021-BFCA-45E9-BD93-421C49A0742E}" dt="2023-03-10T10:59:38.307" v="1507" actId="20577"/>
          <ac:spMkLst>
            <pc:docMk/>
            <pc:sldMk cId="2388900747" sldId="476"/>
            <ac:spMk id="17" creationId="{4C91391A-8A3C-C918-6CAD-8003E7FA1FC6}"/>
          </ac:spMkLst>
        </pc:spChg>
        <pc:spChg chg="mod">
          <ac:chgData name="Honggang Yan" userId="S::honggang.yan@fs-students.de::a87efbdb-c850-4d99-9704-7e224b3c74b0" providerId="AD" clId="Web-{849FD021-BFCA-45E9-BD93-421C49A0742E}" dt="2023-03-10T11:02:00.435" v="1518" actId="20577"/>
          <ac:spMkLst>
            <pc:docMk/>
            <pc:sldMk cId="2388900747" sldId="476"/>
            <ac:spMk id="18" creationId="{60D586EB-D00D-AE53-76D7-F6EEF2006604}"/>
          </ac:spMkLst>
        </pc:spChg>
      </pc:sldChg>
      <pc:sldChg chg="delSp modSp">
        <pc:chgData name="Honggang Yan" userId="S::honggang.yan@fs-students.de::a87efbdb-c850-4d99-9704-7e224b3c74b0" providerId="AD" clId="Web-{849FD021-BFCA-45E9-BD93-421C49A0742E}" dt="2023-03-10T10:38:25.901" v="938" actId="1076"/>
        <pc:sldMkLst>
          <pc:docMk/>
          <pc:sldMk cId="1465155490" sldId="479"/>
        </pc:sldMkLst>
        <pc:spChg chg="del">
          <ac:chgData name="Honggang Yan" userId="S::honggang.yan@fs-students.de::a87efbdb-c850-4d99-9704-7e224b3c74b0" providerId="AD" clId="Web-{849FD021-BFCA-45E9-BD93-421C49A0742E}" dt="2023-03-10T10:38:05.432" v="900"/>
          <ac:spMkLst>
            <pc:docMk/>
            <pc:sldMk cId="1465155490" sldId="479"/>
            <ac:spMk id="15" creationId="{DBC3EE4C-2175-FB4B-B02B-3F458C55B9EE}"/>
          </ac:spMkLst>
        </pc:spChg>
        <pc:spChg chg="mod">
          <ac:chgData name="Honggang Yan" userId="S::honggang.yan@fs-students.de::a87efbdb-c850-4d99-9704-7e224b3c74b0" providerId="AD" clId="Web-{849FD021-BFCA-45E9-BD93-421C49A0742E}" dt="2023-03-10T10:37:40.697" v="899" actId="20577"/>
          <ac:spMkLst>
            <pc:docMk/>
            <pc:sldMk cId="1465155490" sldId="479"/>
            <ac:spMk id="16" creationId="{CC789EC3-20AD-7AFD-E624-11AA2D6DAB0C}"/>
          </ac:spMkLst>
        </pc:spChg>
        <pc:spChg chg="mod">
          <ac:chgData name="Honggang Yan" userId="S::honggang.yan@fs-students.de::a87efbdb-c850-4d99-9704-7e224b3c74b0" providerId="AD" clId="Web-{849FD021-BFCA-45E9-BD93-421C49A0742E}" dt="2023-03-10T10:38:12.448" v="903" actId="1076"/>
          <ac:spMkLst>
            <pc:docMk/>
            <pc:sldMk cId="1465155490" sldId="479"/>
            <ac:spMk id="17" creationId="{0290B604-0BB9-D0C6-AE56-A1468E707D9E}"/>
          </ac:spMkLst>
        </pc:spChg>
        <pc:spChg chg="mod">
          <ac:chgData name="Honggang Yan" userId="S::honggang.yan@fs-students.de::a87efbdb-c850-4d99-9704-7e224b3c74b0" providerId="AD" clId="Web-{849FD021-BFCA-45E9-BD93-421C49A0742E}" dt="2023-03-10T10:38:25.901" v="938" actId="1076"/>
          <ac:spMkLst>
            <pc:docMk/>
            <pc:sldMk cId="1465155490" sldId="479"/>
            <ac:spMk id="19" creationId="{80FA5675-4D9B-B40E-AEAA-41C9896177F3}"/>
          </ac:spMkLst>
        </pc:spChg>
        <pc:grpChg chg="mod">
          <ac:chgData name="Honggang Yan" userId="S::honggang.yan@fs-students.de::a87efbdb-c850-4d99-9704-7e224b3c74b0" providerId="AD" clId="Web-{849FD021-BFCA-45E9-BD93-421C49A0742E}" dt="2023-03-10T10:38:07.182" v="902" actId="1076"/>
          <ac:grpSpMkLst>
            <pc:docMk/>
            <pc:sldMk cId="1465155490" sldId="479"/>
            <ac:grpSpMk id="3" creationId="{ADDCAA41-9322-C6A4-8DAF-3C040EB27885}"/>
          </ac:grpSpMkLst>
        </pc:grpChg>
      </pc:sldChg>
      <pc:sldChg chg="modSp">
        <pc:chgData name="Honggang Yan" userId="S::honggang.yan@fs-students.de::a87efbdb-c850-4d99-9704-7e224b3c74b0" providerId="AD" clId="Web-{849FD021-BFCA-45E9-BD93-421C49A0742E}" dt="2023-03-10T10:36:52.086" v="873" actId="20577"/>
        <pc:sldMkLst>
          <pc:docMk/>
          <pc:sldMk cId="863614616" sldId="490"/>
        </pc:sldMkLst>
        <pc:spChg chg="mod">
          <ac:chgData name="Honggang Yan" userId="S::honggang.yan@fs-students.de::a87efbdb-c850-4d99-9704-7e224b3c74b0" providerId="AD" clId="Web-{849FD021-BFCA-45E9-BD93-421C49A0742E}" dt="2023-03-10T10:36:52.086" v="873" actId="20577"/>
          <ac:spMkLst>
            <pc:docMk/>
            <pc:sldMk cId="863614616" sldId="490"/>
            <ac:spMk id="6" creationId="{5660A8B0-01EC-1D51-B904-F71FDF82BC2D}"/>
          </ac:spMkLst>
        </pc:spChg>
      </pc:sldChg>
      <pc:sldChg chg="modSp">
        <pc:chgData name="Honggang Yan" userId="S::honggang.yan@fs-students.de::a87efbdb-c850-4d99-9704-7e224b3c74b0" providerId="AD" clId="Web-{849FD021-BFCA-45E9-BD93-421C49A0742E}" dt="2023-03-10T10:36:36.305" v="861"/>
        <pc:sldMkLst>
          <pc:docMk/>
          <pc:sldMk cId="579190318" sldId="492"/>
        </pc:sldMkLst>
        <pc:spChg chg="mod">
          <ac:chgData name="Honggang Yan" userId="S::honggang.yan@fs-students.de::a87efbdb-c850-4d99-9704-7e224b3c74b0" providerId="AD" clId="Web-{849FD021-BFCA-45E9-BD93-421C49A0742E}" dt="2023-03-10T10:36:36.305" v="861"/>
          <ac:spMkLst>
            <pc:docMk/>
            <pc:sldMk cId="579190318" sldId="492"/>
            <ac:spMk id="38" creationId="{7227E61D-2296-E7C1-250E-EF503B818B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1F0A2-FAB3-0C4C-BF9E-0600F8AC893B}" type="datetimeFigureOut">
              <a:rPr lang="de-DE" smtClean="0"/>
              <a:t>20.09.2023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3D9E9-F812-7843-8027-CE90304E8A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32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49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05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25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09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36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81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D94B-56BD-1F42-A63A-CA1C1FF54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9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0497E-47E9-4B48-8A60-8E9733E1A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E86C-5D5D-C34C-8E62-65CB4F82E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588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 userDrawn="1"/>
        </p:nvSpPr>
        <p:spPr>
          <a:xfrm>
            <a:off x="990541" y="2021120"/>
            <a:ext cx="2558546" cy="5692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ts val="4875"/>
              </a:lnSpc>
            </a:pPr>
            <a:r>
              <a:rPr lang="de-DE" sz="1800" b="1" kern="1200">
                <a:latin typeface="+mn-lt"/>
              </a:rPr>
              <a:t>VISION &amp; MISSINZ</a:t>
            </a:r>
          </a:p>
        </p:txBody>
      </p:sp>
      <p:sp>
        <p:nvSpPr>
          <p:cNvPr id="20" name="Titel 1"/>
          <p:cNvSpPr>
            <a:spLocks noGrp="1"/>
          </p:cNvSpPr>
          <p:nvPr userDrawn="1"/>
        </p:nvSpPr>
        <p:spPr>
          <a:xfrm>
            <a:off x="5604376" y="2019129"/>
            <a:ext cx="2558546" cy="5692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ts val="4875"/>
              </a:lnSpc>
            </a:pPr>
            <a:r>
              <a:rPr lang="de-DE" sz="1800" b="1" kern="1200">
                <a:latin typeface="+mn-lt"/>
              </a:rPr>
              <a:t>FACTS &amp; FIGURES</a:t>
            </a:r>
          </a:p>
        </p:txBody>
      </p:sp>
      <p:sp>
        <p:nvSpPr>
          <p:cNvPr id="32" name="Titel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39A0E84-BA3F-E94B-9C1C-D07EC9D3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8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- 3 Spalten - 14p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77872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95374" y="1943692"/>
            <a:ext cx="2682284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9901" y="1943694"/>
            <a:ext cx="2682285" cy="2858690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5417" y="1941311"/>
            <a:ext cx="2681288" cy="2861072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err="1"/>
              <a:t>Mastertextformt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08B8E65-5D94-FC49-871F-39E70CCF5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/>
              <a:t>CONTENT</a:t>
            </a:r>
            <a:br>
              <a:rPr lang="en-GB" noProof="0"/>
            </a:b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5576" y="1688965"/>
            <a:ext cx="4131000" cy="2858691"/>
          </a:xfrm>
        </p:spPr>
        <p:txBody>
          <a:bodyPr>
            <a:normAutofit/>
          </a:bodyPr>
          <a:lstStyle>
            <a:lvl1pPr marL="257175" indent="-257175">
              <a:lnSpc>
                <a:spcPts val="1800"/>
              </a:lnSpc>
              <a:buFont typeface="Wingdings" charset="2"/>
              <a:buChar char="§"/>
              <a:defRPr sz="1500" baseline="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Mastertitel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0"/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5907" y="1688966"/>
            <a:ext cx="4131000" cy="2858690"/>
          </a:xfrm>
        </p:spPr>
        <p:txBody>
          <a:bodyPr>
            <a:noAutofit/>
          </a:bodyPr>
          <a:lstStyle>
            <a:lvl1pPr marL="257175" indent="-257175">
              <a:lnSpc>
                <a:spcPts val="1800"/>
              </a:lnSpc>
              <a:buFont typeface="Wingdings" charset="2"/>
              <a:buChar char="§"/>
              <a:defRPr sz="1500" baseline="0">
                <a:latin typeface="+mj-lt"/>
              </a:defRPr>
            </a:lvl1pPr>
          </a:lstStyle>
          <a:p>
            <a:pPr lvl="0"/>
            <a:r>
              <a:rPr lang="en-GB" noProof="0" err="1"/>
              <a:t>Mastertitel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75F23C4-D9E0-F34E-BDE8-EDF47BCB6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44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- 2 Spalten - 12p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1"/>
            <a:ext cx="413100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5907" y="1954024"/>
            <a:ext cx="4131000" cy="2858690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57F6DAE-1A66-1543-B44E-11F01BF7E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33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1xBild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14850" y="0"/>
            <a:ext cx="462915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0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A60DC5E-423E-5443-8DB4-570BDB62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4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2xBild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09813" y="0"/>
            <a:ext cx="4634187" cy="253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4509813" y="2592000"/>
            <a:ext cx="4634187" cy="25515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89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FBD2B6F-FC75-D749-9061-46ADC1532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02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3xBild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49000" y="34685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849000" y="0"/>
            <a:ext cx="2295000" cy="168233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1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849000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77872"/>
            <a:ext cx="6159923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8" y="1953490"/>
            <a:ext cx="2996001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3549499" y="1953490"/>
            <a:ext cx="2996001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64786AC-6C83-7541-BD28-965C8E0CF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23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6xBild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4509812" y="231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4509812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509813" y="34658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849000" y="0"/>
            <a:ext cx="2295000" cy="168233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1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849000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49000" y="34658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1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/>
              <a:t>a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34DECDC-A5F0-0644-A940-6BA183A7F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5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8C11-2972-744E-8009-2F22DF702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4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3 Spalten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7" y="2462313"/>
            <a:ext cx="2682284" cy="2085343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0104" y="2462314"/>
            <a:ext cx="2682285" cy="2085342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35619" y="2460577"/>
            <a:ext cx="2681288" cy="2087079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err="1"/>
              <a:t>Mastertextformt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9FFBA92-79DB-0C41-9346-72368730F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59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3 Spalten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7" y="2462313"/>
            <a:ext cx="2682284" cy="2085343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0104" y="2462314"/>
            <a:ext cx="2682285" cy="2085342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35619" y="2460577"/>
            <a:ext cx="2681288" cy="2087079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err="1"/>
              <a:t>Mastertextformt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2D29D53-BA80-7E40-AA03-21BB2EB32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03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2 Spalten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half" idx="15"/>
          </p:nvPr>
        </p:nvSpPr>
        <p:spPr>
          <a:xfrm>
            <a:off x="385576" y="2460577"/>
            <a:ext cx="4131000" cy="2087079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5907" y="2460578"/>
            <a:ext cx="4131000" cy="208707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B797B40-A306-7545-8798-5423C248D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71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2 Spalten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br>
              <a:rPr lang="en-GB" noProof="0"/>
            </a:br>
            <a:r>
              <a:rPr lang="en-GB" noProof="0" err="1"/>
              <a:t>bearbeiten</a:t>
            </a:r>
            <a:endParaRPr lang="en-GB" noProof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half" idx="15"/>
          </p:nvPr>
        </p:nvSpPr>
        <p:spPr>
          <a:xfrm>
            <a:off x="385576" y="2460577"/>
            <a:ext cx="4131000" cy="2087079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5907" y="2460578"/>
            <a:ext cx="4131000" cy="2087078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/>
              <a:t>Category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4EFFFA5-65F0-954B-A3FD-7362CDF97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56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71D7F-0D49-964D-9E5D-7B998D427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9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911014-9023-6F4E-90F4-3A788F650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0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2C12031-05B3-0F4B-9E9A-87AA2BDDB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82A596F-62AC-B34D-B3BE-6C9ADF89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6F1C162-73EF-9747-BB90-7A5ED9486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9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ED1475E-C4F9-9C48-AC97-17890611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9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F2D888B-50F4-534B-8CCC-547BE66DF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2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35B8-5B2C-B740-909F-F439BFE4C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5EF1609D-D425-34EB-7447-E3A5A68AAAF0}"/>
              </a:ext>
            </a:extLst>
          </p:cNvPr>
          <p:cNvSpPr/>
          <p:nvPr userDrawn="1"/>
        </p:nvSpPr>
        <p:spPr>
          <a:xfrm>
            <a:off x="-1176505" y="1484865"/>
            <a:ext cx="576040" cy="356563"/>
          </a:xfrm>
          <a:prstGeom prst="rect">
            <a:avLst/>
          </a:prstGeom>
          <a:solidFill>
            <a:srgbClr val="A40101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bg1"/>
              </a:solidFill>
              <a:latin typeface="Calibri" panose="020F0502020204030204" pitchFamily="34" charset="0"/>
              <a:ea typeface="华文楷体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764449E5-5A85-4B5B-A794-AFC84F903A00}"/>
              </a:ext>
            </a:extLst>
          </p:cNvPr>
          <p:cNvSpPr/>
          <p:nvPr userDrawn="1"/>
        </p:nvSpPr>
        <p:spPr>
          <a:xfrm>
            <a:off x="-1176505" y="2220626"/>
            <a:ext cx="576040" cy="356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4FD063F1-E31E-5377-6EBC-8DFC02A8298B}"/>
              </a:ext>
            </a:extLst>
          </p:cNvPr>
          <p:cNvSpPr/>
          <p:nvPr userDrawn="1"/>
        </p:nvSpPr>
        <p:spPr>
          <a:xfrm>
            <a:off x="-1176505" y="2873535"/>
            <a:ext cx="576040" cy="3565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8FBFF407-A1C0-1D77-9038-E544A1D20BB4}"/>
              </a:ext>
            </a:extLst>
          </p:cNvPr>
          <p:cNvSpPr/>
          <p:nvPr userDrawn="1"/>
        </p:nvSpPr>
        <p:spPr>
          <a:xfrm>
            <a:off x="-1176505" y="3558113"/>
            <a:ext cx="576040" cy="356563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5D6D5FBA-7261-CCE9-E912-B2473F317855}"/>
              </a:ext>
            </a:extLst>
          </p:cNvPr>
          <p:cNvSpPr/>
          <p:nvPr userDrawn="1"/>
        </p:nvSpPr>
        <p:spPr>
          <a:xfrm>
            <a:off x="-1176505" y="4225911"/>
            <a:ext cx="576040" cy="356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0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3" r:id="rId13"/>
    <p:sldLayoutId id="2147483694" r:id="rId14"/>
    <p:sldLayoutId id="2147483676" r:id="rId15"/>
    <p:sldLayoutId id="2147483683" r:id="rId16"/>
    <p:sldLayoutId id="2147483686" r:id="rId17"/>
    <p:sldLayoutId id="2147483685" r:id="rId18"/>
    <p:sldLayoutId id="2147483697" r:id="rId19"/>
    <p:sldLayoutId id="2147483689" r:id="rId20"/>
    <p:sldLayoutId id="2147483688" r:id="rId21"/>
    <p:sldLayoutId id="2147483690" r:id="rId22"/>
    <p:sldLayoutId id="2147483691" r:id="rId2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 9">
            <a:extLst>
              <a:ext uri="{FF2B5EF4-FFF2-40B4-BE49-F238E27FC236}">
                <a16:creationId xmlns:a16="http://schemas.microsoft.com/office/drawing/2014/main" id="{0FA4D41A-2F29-D940-9120-03FD5892B4D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598" y="316008"/>
            <a:ext cx="1327433" cy="838355"/>
          </a:xfrm>
          <a:prstGeom prst="rect">
            <a:avLst/>
          </a:prstGeom>
        </p:spPr>
      </p:pic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83E3A2B1-7D54-B540-BB4E-53D76D59D62E}"/>
              </a:ext>
            </a:extLst>
          </p:cNvPr>
          <p:cNvCxnSpPr/>
          <p:nvPr/>
        </p:nvCxnSpPr>
        <p:spPr>
          <a:xfrm>
            <a:off x="487632" y="3187768"/>
            <a:ext cx="5729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E56C0690-11CD-BA4B-83A2-98A91C9323B0}"/>
              </a:ext>
            </a:extLst>
          </p:cNvPr>
          <p:cNvSpPr>
            <a:spLocks noGrp="1"/>
          </p:cNvSpPr>
          <p:nvPr/>
        </p:nvSpPr>
        <p:spPr>
          <a:xfrm>
            <a:off x="232474" y="3222756"/>
            <a:ext cx="8911526" cy="1427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4000">
                <a:latin typeface="Frutiger LT 87 ExtraBlackCn"/>
              </a:rPr>
              <a:t>Causal Inference - Gamification Case</a:t>
            </a: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BA101-E9AD-9604-047F-792895B3290D}"/>
              </a:ext>
            </a:extLst>
          </p:cNvPr>
          <p:cNvSpPr txBox="1"/>
          <p:nvPr/>
        </p:nvSpPr>
        <p:spPr>
          <a:xfrm>
            <a:off x="367099" y="3842468"/>
            <a:ext cx="840017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Kirtesh</a:t>
            </a:r>
            <a:r>
              <a:rPr lang="en-US" sz="1800" cap="none">
                <a:solidFill>
                  <a:schemeClr val="bg1"/>
                </a:solidFill>
                <a:ea typeface="+mn-lt"/>
                <a:cs typeface="+mn-lt"/>
              </a:rPr>
              <a:t> Patel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Nils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Marthiensen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Neelesh Bhalla, Chia-Jung Chang</a:t>
            </a:r>
            <a:endParaRPr lang="en-US" sz="1800" b="1" cap="none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321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A0EEFD-890B-1FEA-5F4B-A7C5D5438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85" y="1332488"/>
            <a:ext cx="4058917" cy="354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298301B1-B19C-AA63-77BE-17E32DF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617712"/>
            <a:ext cx="8431331" cy="819719"/>
          </a:xfrm>
        </p:spPr>
        <p:txBody>
          <a:bodyPr anchor="t"/>
          <a:lstStyle/>
          <a:p>
            <a:r>
              <a:rPr lang="en-US">
                <a:latin typeface="Calibri (body)"/>
              </a:rPr>
              <a:t>Frequency Distribution</a:t>
            </a:r>
          </a:p>
        </p:txBody>
      </p:sp>
      <p:sp>
        <p:nvSpPr>
          <p:cNvPr id="2" name="Rectangle 3" descr="Textplatzhalter 3">
            <a:extLst>
              <a:ext uri="{FF2B5EF4-FFF2-40B4-BE49-F238E27FC236}">
                <a16:creationId xmlns:a16="http://schemas.microsoft.com/office/drawing/2014/main" id="{43119BF6-E8A9-2EE0-3C9A-7D40CED1D268}"/>
              </a:ext>
            </a:extLst>
          </p:cNvPr>
          <p:cNvSpPr>
            <a:spLocks/>
          </p:cNvSpPr>
          <p:nvPr/>
        </p:nvSpPr>
        <p:spPr bwMode="auto">
          <a:xfrm>
            <a:off x="384175" y="163513"/>
            <a:ext cx="4132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800">
                <a:latin typeface="Frutiger LT 87 ExtraBlackCn"/>
              </a:rPr>
              <a:t>Causal Inference - Gamification Case</a:t>
            </a:r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76EFD-2ACA-58BF-563C-F1CCAE52DCCC}"/>
              </a:ext>
            </a:extLst>
          </p:cNvPr>
          <p:cNvSpPr txBox="1"/>
          <p:nvPr/>
        </p:nvSpPr>
        <p:spPr>
          <a:xfrm>
            <a:off x="488674" y="1598543"/>
            <a:ext cx="316395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GB">
                <a:ea typeface="Calibri"/>
                <a:cs typeface="Calibri"/>
              </a:rPr>
              <a:t>At first glance, we see distribution of people within the three categories</a:t>
            </a:r>
          </a:p>
          <a:p>
            <a:pPr marL="285750" indent="-285750">
              <a:buFont typeface="Calibri"/>
              <a:buChar char="-"/>
            </a:pPr>
            <a:r>
              <a:rPr lang="en-GB">
                <a:ea typeface="Calibri"/>
                <a:cs typeface="Calibri"/>
              </a:rPr>
              <a:t>The distribution seems to be fairly balanced </a:t>
            </a:r>
          </a:p>
        </p:txBody>
      </p:sp>
    </p:spTree>
    <p:extLst>
      <p:ext uri="{BB962C8B-B14F-4D97-AF65-F5344CB8AC3E}">
        <p14:creationId xmlns:p14="http://schemas.microsoft.com/office/powerpoint/2010/main" val="106354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98301B1-B19C-AA63-77BE-17E32DF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617712"/>
            <a:ext cx="8431331" cy="819719"/>
          </a:xfrm>
        </p:spPr>
        <p:txBody>
          <a:bodyPr anchor="t"/>
          <a:lstStyle/>
          <a:p>
            <a:r>
              <a:rPr lang="en-US">
                <a:latin typeface="Calibri (body)"/>
              </a:rPr>
              <a:t>Normal distribution</a:t>
            </a:r>
          </a:p>
        </p:txBody>
      </p:sp>
      <p:sp>
        <p:nvSpPr>
          <p:cNvPr id="2" name="Rectangle 3" descr="Textplatzhalter 3">
            <a:extLst>
              <a:ext uri="{FF2B5EF4-FFF2-40B4-BE49-F238E27FC236}">
                <a16:creationId xmlns:a16="http://schemas.microsoft.com/office/drawing/2014/main" id="{43119BF6-E8A9-2EE0-3C9A-7D40CED1D268}"/>
              </a:ext>
            </a:extLst>
          </p:cNvPr>
          <p:cNvSpPr>
            <a:spLocks/>
          </p:cNvSpPr>
          <p:nvPr/>
        </p:nvSpPr>
        <p:spPr bwMode="auto">
          <a:xfrm>
            <a:off x="384175" y="163513"/>
            <a:ext cx="4132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800">
                <a:latin typeface="Frutiger LT 87 ExtraBlackCn"/>
              </a:rPr>
              <a:t>Causal Inference - Gamification Case</a:t>
            </a:r>
            <a:endParaRPr lang="en-US" sz="8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E8BE49-9622-6BF6-A8B6-41C7E8E3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5" y="1352126"/>
            <a:ext cx="4886275" cy="34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80CE1-D928-2844-58EB-B4F2FFEC18CF}"/>
              </a:ext>
            </a:extLst>
          </p:cNvPr>
          <p:cNvSpPr txBox="1"/>
          <p:nvPr/>
        </p:nvSpPr>
        <p:spPr>
          <a:xfrm>
            <a:off x="4999832" y="1194524"/>
            <a:ext cx="387331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GB">
                <a:cs typeface="Arial"/>
              </a:rPr>
              <a:t>Amongst the three categories, mean '</a:t>
            </a:r>
            <a:r>
              <a:rPr lang="en-GB" err="1">
                <a:cs typeface="Arial"/>
              </a:rPr>
              <a:t>TotalKnowledge</a:t>
            </a:r>
            <a:r>
              <a:rPr lang="en-GB">
                <a:cs typeface="Arial"/>
              </a:rPr>
              <a:t>' is </a:t>
            </a:r>
            <a:r>
              <a:rPr lang="en-GB">
                <a:ea typeface="+mn-lt"/>
                <a:cs typeface="Arial"/>
              </a:rPr>
              <a:t>the</a:t>
            </a:r>
            <a:r>
              <a:rPr lang="en-GB">
                <a:cs typeface="Arial"/>
              </a:rPr>
              <a:t> highest </a:t>
            </a:r>
            <a:r>
              <a:rPr lang="en-GB">
                <a:ea typeface="+mn-lt"/>
                <a:cs typeface="+mn-lt"/>
              </a:rPr>
              <a:t>for Non-Gamified training.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Calibri"/>
              <a:buChar char="-"/>
            </a:pPr>
            <a:endParaRPr lang="en-GB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GB">
                <a:cs typeface="Arial"/>
              </a:rPr>
              <a:t>Low standard deviation </a:t>
            </a:r>
            <a:r>
              <a:rPr lang="en-GB">
                <a:ea typeface="+mn-lt"/>
                <a:cs typeface="+mn-lt"/>
              </a:rPr>
              <a:t>for the Non-Gamified training</a:t>
            </a:r>
            <a:r>
              <a:rPr lang="en-GB">
                <a:cs typeface="Calibri"/>
              </a:rPr>
              <a:t> category</a:t>
            </a:r>
            <a:r>
              <a:rPr lang="en-GB">
                <a:cs typeface="Arial"/>
              </a:rPr>
              <a:t> also highlights low overall variation in </a:t>
            </a:r>
            <a:r>
              <a:rPr lang="en-GB" err="1">
                <a:cs typeface="Arial"/>
              </a:rPr>
              <a:t>TotalKnowdge</a:t>
            </a:r>
            <a:r>
              <a:rPr lang="en-GB">
                <a:cs typeface="Arial"/>
              </a:rPr>
              <a:t> amongst the people sampled.</a:t>
            </a:r>
          </a:p>
          <a:p>
            <a:pPr marL="285750" indent="-285750">
              <a:buFont typeface="Calibri"/>
              <a:buChar char="-"/>
            </a:pPr>
            <a:endParaRPr lang="en-GB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GB">
                <a:cs typeface="Arial"/>
              </a:rPr>
              <a:t>People sampled under 'No Training' category had the lowest mean </a:t>
            </a:r>
            <a:r>
              <a:rPr lang="en-GB">
                <a:ea typeface="+mn-lt"/>
                <a:cs typeface="+mn-lt"/>
              </a:rPr>
              <a:t>'</a:t>
            </a:r>
            <a:r>
              <a:rPr lang="en-GB" err="1">
                <a:ea typeface="+mn-lt"/>
                <a:cs typeface="+mn-lt"/>
              </a:rPr>
              <a:t>TotalKnowledge</a:t>
            </a:r>
            <a:r>
              <a:rPr lang="en-GB">
                <a:ea typeface="+mn-lt"/>
                <a:cs typeface="+mn-lt"/>
              </a:rPr>
              <a:t>' score</a:t>
            </a:r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67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98301B1-B19C-AA63-77BE-17E32DF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617712"/>
            <a:ext cx="8431331" cy="819719"/>
          </a:xfrm>
        </p:spPr>
        <p:txBody>
          <a:bodyPr anchor="t"/>
          <a:lstStyle/>
          <a:p>
            <a:r>
              <a:rPr lang="en-US">
                <a:latin typeface="Calibri (body)"/>
              </a:rPr>
              <a:t>Violin plots </a:t>
            </a:r>
          </a:p>
        </p:txBody>
      </p:sp>
      <p:sp>
        <p:nvSpPr>
          <p:cNvPr id="2" name="Rectangle 3" descr="Textplatzhalter 3">
            <a:extLst>
              <a:ext uri="{FF2B5EF4-FFF2-40B4-BE49-F238E27FC236}">
                <a16:creationId xmlns:a16="http://schemas.microsoft.com/office/drawing/2014/main" id="{43119BF6-E8A9-2EE0-3C9A-7D40CED1D268}"/>
              </a:ext>
            </a:extLst>
          </p:cNvPr>
          <p:cNvSpPr>
            <a:spLocks/>
          </p:cNvSpPr>
          <p:nvPr/>
        </p:nvSpPr>
        <p:spPr bwMode="auto">
          <a:xfrm>
            <a:off x="384175" y="163513"/>
            <a:ext cx="4132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800">
                <a:latin typeface="Frutiger LT 87 ExtraBlackCn"/>
              </a:rPr>
              <a:t>Causal Inference - Gamification Case</a:t>
            </a:r>
            <a:endParaRPr lang="en-US" sz="8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09DFC4-2131-DD27-1745-2A404518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87" y="1147795"/>
            <a:ext cx="4947789" cy="378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04346-6E81-2F67-C040-C6C06DFB8A62}"/>
              </a:ext>
            </a:extLst>
          </p:cNvPr>
          <p:cNvSpPr txBox="1"/>
          <p:nvPr/>
        </p:nvSpPr>
        <p:spPr>
          <a:xfrm>
            <a:off x="249772" y="1239036"/>
            <a:ext cx="3109822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Non-Gamified Training category has the highest median score with high concentration around the median (depicted by the width)</a:t>
            </a:r>
          </a:p>
          <a:p>
            <a:pPr marL="285750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Category 'No Training' shows high range of score variation.</a:t>
            </a:r>
          </a:p>
          <a:p>
            <a:pPr marL="285750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Category 'Gamified Training' performs somewhere between these two categories.</a:t>
            </a:r>
          </a:p>
          <a:p>
            <a:pPr marL="285750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Almost everyone in Non-Gamified category (except a few exceptions) scored more than the median score of 'No Training' category</a:t>
            </a:r>
          </a:p>
          <a:p>
            <a:pPr marL="285750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Just looking at these plots, the overall performance can be ranked as below (top to bottom):</a:t>
            </a:r>
          </a:p>
          <a:p>
            <a:pPr marL="742950" lvl="1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Non-Gamified Training</a:t>
            </a:r>
          </a:p>
          <a:p>
            <a:pPr marL="742950" lvl="1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Gamified Training</a:t>
            </a:r>
          </a:p>
          <a:p>
            <a:pPr marL="742950" lvl="1" indent="-285750">
              <a:buFont typeface="Calibri,Sans-Serif"/>
              <a:buChar char="-"/>
            </a:pPr>
            <a:r>
              <a:rPr lang="en-GB" sz="1200">
                <a:latin typeface="Arial"/>
                <a:cs typeface="Arial"/>
              </a:rPr>
              <a:t>No Training</a:t>
            </a:r>
          </a:p>
        </p:txBody>
      </p:sp>
    </p:spTree>
    <p:extLst>
      <p:ext uri="{BB962C8B-B14F-4D97-AF65-F5344CB8AC3E}">
        <p14:creationId xmlns:p14="http://schemas.microsoft.com/office/powerpoint/2010/main" val="105969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98301B1-B19C-AA63-77BE-17E32DF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617712"/>
            <a:ext cx="8431331" cy="819719"/>
          </a:xfrm>
        </p:spPr>
        <p:txBody>
          <a:bodyPr anchor="t"/>
          <a:lstStyle/>
          <a:p>
            <a:r>
              <a:rPr lang="en-US">
                <a:latin typeface="Calibri (body)"/>
              </a:rPr>
              <a:t>Stacked BAR PLOTS (1)</a:t>
            </a:r>
            <a:endParaRPr lang="en-US"/>
          </a:p>
        </p:txBody>
      </p:sp>
      <p:sp>
        <p:nvSpPr>
          <p:cNvPr id="2" name="Rectangle 3" descr="Textplatzhalter 3">
            <a:extLst>
              <a:ext uri="{FF2B5EF4-FFF2-40B4-BE49-F238E27FC236}">
                <a16:creationId xmlns:a16="http://schemas.microsoft.com/office/drawing/2014/main" id="{43119BF6-E8A9-2EE0-3C9A-7D40CED1D268}"/>
              </a:ext>
            </a:extLst>
          </p:cNvPr>
          <p:cNvSpPr>
            <a:spLocks/>
          </p:cNvSpPr>
          <p:nvPr/>
        </p:nvSpPr>
        <p:spPr bwMode="auto">
          <a:xfrm>
            <a:off x="384175" y="163513"/>
            <a:ext cx="4132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800">
                <a:latin typeface="Frutiger LT 87 ExtraBlackCn"/>
              </a:rPr>
              <a:t>Causal Inference - Gamification Case</a:t>
            </a:r>
            <a:endParaRPr lang="en-US" sz="80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7B25725-E47E-2BCB-135A-E369E1A6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5767"/>
            <a:ext cx="3018264" cy="319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85CACE3-E0F0-CC85-D6F0-134F14AD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05" y="1415767"/>
            <a:ext cx="3018263" cy="319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9CF28EC-E17D-7FFF-6B1F-9C942500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37" y="1415768"/>
            <a:ext cx="3018263" cy="319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5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98301B1-B19C-AA63-77BE-17E32DFC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617712"/>
            <a:ext cx="8431331" cy="819719"/>
          </a:xfrm>
        </p:spPr>
        <p:txBody>
          <a:bodyPr anchor="t"/>
          <a:lstStyle/>
          <a:p>
            <a:r>
              <a:rPr lang="en-US">
                <a:ea typeface="+mn-lt"/>
                <a:cs typeface="+mn-lt"/>
              </a:rPr>
              <a:t>Stacked BAR PLOTS (2)</a:t>
            </a:r>
            <a:endParaRPr lang="en-US"/>
          </a:p>
        </p:txBody>
      </p:sp>
      <p:sp>
        <p:nvSpPr>
          <p:cNvPr id="2" name="Rectangle 3" descr="Textplatzhalter 3">
            <a:extLst>
              <a:ext uri="{FF2B5EF4-FFF2-40B4-BE49-F238E27FC236}">
                <a16:creationId xmlns:a16="http://schemas.microsoft.com/office/drawing/2014/main" id="{43119BF6-E8A9-2EE0-3C9A-7D40CED1D268}"/>
              </a:ext>
            </a:extLst>
          </p:cNvPr>
          <p:cNvSpPr>
            <a:spLocks/>
          </p:cNvSpPr>
          <p:nvPr/>
        </p:nvSpPr>
        <p:spPr bwMode="auto">
          <a:xfrm>
            <a:off x="384175" y="163513"/>
            <a:ext cx="4132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561975"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561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lnSpc>
                <a:spcPts val="1000"/>
              </a:lnSpc>
              <a:spcBef>
                <a:spcPts val="500"/>
              </a:spcBef>
            </a:pPr>
            <a:r>
              <a:rPr lang="en-US" altLang="en-US" sz="700">
                <a:solidFill>
                  <a:srgbClr val="A6A6A6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rPr>
              <a:t>INTRODUCTION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CAE2B505-A17B-05E4-C402-52EE7517B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432" y="1440609"/>
            <a:ext cx="2938752" cy="310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CAE66762-9964-CC3C-3B6D-A6FB11B5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609"/>
            <a:ext cx="2938752" cy="310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2BD4EE54-42C8-6E26-1155-A510BF94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16" y="1440609"/>
            <a:ext cx="2938752" cy="310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CA696-8ABD-0260-39C9-C22D4F72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9886A-FF37-0DDC-263C-0952B6EE22BF}"/>
              </a:ext>
            </a:extLst>
          </p:cNvPr>
          <p:cNvSpPr txBox="1"/>
          <p:nvPr/>
        </p:nvSpPr>
        <p:spPr>
          <a:xfrm>
            <a:off x="370925" y="1034351"/>
            <a:ext cx="840737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GB">
                <a:cs typeface="Calibri"/>
              </a:rPr>
              <a:t>Shown on the top are different '</a:t>
            </a:r>
            <a:r>
              <a:rPr lang="en-GB" b="1">
                <a:cs typeface="Calibri"/>
              </a:rPr>
              <a:t>weighted average scores</a:t>
            </a:r>
            <a:r>
              <a:rPr lang="en-GB">
                <a:cs typeface="Calibri"/>
              </a:rPr>
              <a:t>' of people in the 'gamified' v/s 'non-gamified' training</a:t>
            </a:r>
            <a:endParaRPr lang="en-US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GB">
                <a:cs typeface="Calibri"/>
              </a:rPr>
              <a:t>'Gamified training' was reviewed better by people on the following ratings:</a:t>
            </a:r>
            <a:endParaRPr lang="en-GB"/>
          </a:p>
          <a:p>
            <a:pPr marL="742950" lvl="1" indent="-285750">
              <a:buFont typeface="Calibri"/>
              <a:buChar char="-"/>
            </a:pPr>
            <a:r>
              <a:rPr lang="en-GB">
                <a:cs typeface="Calibri"/>
              </a:rPr>
              <a:t>Fun</a:t>
            </a:r>
          </a:p>
          <a:p>
            <a:pPr marL="742950" lvl="1" indent="-285750">
              <a:buFont typeface="Calibri"/>
              <a:buChar char="-"/>
            </a:pPr>
            <a:r>
              <a:rPr lang="en-GB">
                <a:cs typeface="Calibri"/>
              </a:rPr>
              <a:t>Enjoyable</a:t>
            </a:r>
          </a:p>
          <a:p>
            <a:pPr marL="742950" lvl="1" indent="-285750">
              <a:buFont typeface="Calibri"/>
              <a:buChar char="-"/>
            </a:pPr>
            <a:r>
              <a:rPr lang="en-GB">
                <a:cs typeface="Calibri"/>
              </a:rPr>
              <a:t>Interesting</a:t>
            </a:r>
          </a:p>
          <a:p>
            <a:pPr marL="285750" indent="-285750">
              <a:buFont typeface="Calibri"/>
              <a:buChar char="-"/>
            </a:pPr>
            <a:r>
              <a:rPr lang="en-GB">
                <a:cs typeface="Calibri"/>
              </a:rPr>
              <a:t>'Non gamified training' fared better in terms of </a:t>
            </a:r>
          </a:p>
          <a:p>
            <a:pPr marL="742950" lvl="1" indent="-285750">
              <a:buFont typeface="Calibri"/>
              <a:buChar char="-"/>
            </a:pPr>
            <a:r>
              <a:rPr lang="en-GB">
                <a:cs typeface="Calibri"/>
              </a:rPr>
              <a:t>Informative rating</a:t>
            </a:r>
          </a:p>
          <a:p>
            <a:pPr marL="285750" indent="-285750">
              <a:buFont typeface="Calibri"/>
              <a:buChar char="-"/>
            </a:pPr>
            <a:r>
              <a:rPr lang="en-GB">
                <a:cs typeface="Calibri"/>
              </a:rPr>
              <a:t>'Non gamified training' is rated more boring, while 'Gamified training' is rated more waste of time</a:t>
            </a:r>
          </a:p>
          <a:p>
            <a:pPr marL="285750" indent="-285750">
              <a:buFont typeface="Calibri"/>
              <a:buChar char="-"/>
            </a:pPr>
            <a:endParaRPr lang="en-GB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716A0-DF15-D2CD-9293-4E38492C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10" y="316528"/>
            <a:ext cx="5547841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0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marL="171450" indent="-171450" algn="l">
          <a:buFont typeface="Arial" panose="020B0604020202020204" pitchFamily="34" charset="0"/>
          <a:buChar char="•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On-screen Show (16:9)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微软雅黑</vt:lpstr>
      <vt:lpstr>Arial</vt:lpstr>
      <vt:lpstr>Calibri</vt:lpstr>
      <vt:lpstr>Calibri (body)</vt:lpstr>
      <vt:lpstr>Calibri Light</vt:lpstr>
      <vt:lpstr>Calibri,Sans-Serif</vt:lpstr>
      <vt:lpstr>Frutiger LT 87 ExtraBlackCn</vt:lpstr>
      <vt:lpstr>Wingdings</vt:lpstr>
      <vt:lpstr>Office-Design</vt:lpstr>
      <vt:lpstr>PowerPoint Presentation</vt:lpstr>
      <vt:lpstr>Frequency Distribution</vt:lpstr>
      <vt:lpstr>Normal distribution</vt:lpstr>
      <vt:lpstr>Violin plots </vt:lpstr>
      <vt:lpstr>Stacked BAR PLOTS (1)</vt:lpstr>
      <vt:lpstr>Stacked BAR PLOTS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Kirtesh Pushpakbhai Patel</cp:lastModifiedBy>
  <cp:revision>1</cp:revision>
  <dcterms:created xsi:type="dcterms:W3CDTF">2019-02-15T13:15:02Z</dcterms:created>
  <dcterms:modified xsi:type="dcterms:W3CDTF">2023-09-20T18:10:07Z</dcterms:modified>
</cp:coreProperties>
</file>