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0"/>
  </p:notesMasterIdLst>
  <p:sldIdLst>
    <p:sldId id="257" r:id="rId2"/>
    <p:sldId id="480" r:id="rId3"/>
    <p:sldId id="510" r:id="rId4"/>
    <p:sldId id="509" r:id="rId5"/>
    <p:sldId id="511" r:id="rId6"/>
    <p:sldId id="512" r:id="rId7"/>
    <p:sldId id="513" r:id="rId8"/>
    <p:sldId id="514" r:id="rId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userDrawn="1">
          <p15:clr>
            <a:srgbClr val="A4A3A4"/>
          </p15:clr>
        </p15:guide>
        <p15:guide id="3" pos="27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E7007AA-3B9D-7268-7748-99E8D6C0EA41}" name="Kirtesh Patel" initials="KP" userId="270b04a813ef8488" providerId="Windows Live"/>
  <p188:author id="{358618BC-33D6-1BDA-F2E8-ACDB19BA7A10}" name="Anany Agarwal" initials="AA" userId="c0c6070c9fefc0b0"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cmAuthor id="2" name="Reusswig, Soryna" initials="RS" lastIdx="5" clrIdx="1"/>
  <p:cmAuthor id="3" name="Xiang Li" initials="XL" lastIdx="21" clrIdx="2">
    <p:extLst>
      <p:ext uri="{19B8F6BF-5375-455C-9EA6-DF929625EA0E}">
        <p15:presenceInfo xmlns:p15="http://schemas.microsoft.com/office/powerpoint/2012/main" userId="f5606ad13fc3fd6b" providerId="Windows Live"/>
      </p:ext>
    </p:extLst>
  </p:cmAuthor>
  <p:cmAuthor id="4" name="Rhushikesh Bhosale" initials="RB"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FBE5D6"/>
    <a:srgbClr val="969696"/>
    <a:srgbClr val="A40101"/>
    <a:srgbClr val="F2F2F2"/>
    <a:srgbClr val="548235"/>
    <a:srgbClr val="385723"/>
    <a:srgbClr val="203864"/>
    <a:srgbClr val="FFFFFF"/>
    <a:srgbClr val="8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B646B-CB0D-49E9-86D7-BD2B90224E59}" v="32" dt="2023-09-20T17:02:10.974"/>
    <p1510:client id="{1EA9C79E-761D-B6BD-6382-28936B336B71}" v="148" dt="2023-09-20T17:05:09.092"/>
    <p1510:client id="{29AB22FF-B1EE-E5E2-5113-A65749BD2DC8}" v="6" dt="2023-09-20T18:56:17.789"/>
    <p1510:client id="{5719E0A7-3C36-152E-017A-1716754DC9B4}" v="3370" dt="2023-09-20T18:09:22.830"/>
    <p1510:client id="{768C8F6E-5737-E68E-D01A-BE326785B360}" v="1018" dt="2023-09-20T18:29:42.772"/>
    <p1510:client id="{81C9471D-0C86-4657-9C06-4AB23EF5666B}" v="396" dt="2023-09-20T18:01:10.845"/>
    <p1510:client id="{B81DE366-7324-F82C-457D-13192FF76DEF}" v="1327" dt="2023-09-20T18:55:00.74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094"/>
        <p:guide pos="27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1F0A2-FAB3-0C4C-BF9E-0600F8AC893B}" type="datetimeFigureOut">
              <a:rPr lang="de-DE" smtClean="0"/>
              <a:t>20.09.2023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F3D9E9-F812-7843-8027-CE90304E8A38}" type="slidenum">
              <a:rPr lang="de-DE" smtClean="0"/>
              <a:t>‹#›</a:t>
            </a:fld>
            <a:endParaRPr lang="de-DE"/>
          </a:p>
        </p:txBody>
      </p:sp>
    </p:spTree>
    <p:extLst>
      <p:ext uri="{BB962C8B-B14F-4D97-AF65-F5344CB8AC3E}">
        <p14:creationId xmlns:p14="http://schemas.microsoft.com/office/powerpoint/2010/main" val="171432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F3D9E9-F812-7843-8027-CE90304E8A38}" type="slidenum">
              <a:rPr lang="de-DE" smtClean="0"/>
              <a:t>1</a:t>
            </a:fld>
            <a:endParaRPr lang="de-DE"/>
          </a:p>
        </p:txBody>
      </p:sp>
    </p:spTree>
    <p:extLst>
      <p:ext uri="{BB962C8B-B14F-4D97-AF65-F5344CB8AC3E}">
        <p14:creationId xmlns:p14="http://schemas.microsoft.com/office/powerpoint/2010/main" val="2752495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F3D9E9-F812-7843-8027-CE90304E8A38}" type="slidenum">
              <a:rPr lang="de-DE" smtClean="0"/>
              <a:t>2</a:t>
            </a:fld>
            <a:endParaRPr lang="de-DE"/>
          </a:p>
        </p:txBody>
      </p:sp>
    </p:spTree>
    <p:extLst>
      <p:ext uri="{BB962C8B-B14F-4D97-AF65-F5344CB8AC3E}">
        <p14:creationId xmlns:p14="http://schemas.microsoft.com/office/powerpoint/2010/main" val="204405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F3D9E9-F812-7843-8027-CE90304E8A38}" type="slidenum">
              <a:rPr lang="de-DE" smtClean="0"/>
              <a:t>3</a:t>
            </a:fld>
            <a:endParaRPr lang="de-DE"/>
          </a:p>
        </p:txBody>
      </p:sp>
    </p:spTree>
    <p:extLst>
      <p:ext uri="{BB962C8B-B14F-4D97-AF65-F5344CB8AC3E}">
        <p14:creationId xmlns:p14="http://schemas.microsoft.com/office/powerpoint/2010/main" val="2335252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F3D9E9-F812-7843-8027-CE90304E8A38}" type="slidenum">
              <a:rPr lang="de-DE" smtClean="0"/>
              <a:t>4</a:t>
            </a:fld>
            <a:endParaRPr lang="de-DE"/>
          </a:p>
        </p:txBody>
      </p:sp>
    </p:spTree>
    <p:extLst>
      <p:ext uri="{BB962C8B-B14F-4D97-AF65-F5344CB8AC3E}">
        <p14:creationId xmlns:p14="http://schemas.microsoft.com/office/powerpoint/2010/main" val="204909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F3D9E9-F812-7843-8027-CE90304E8A38}" type="slidenum">
              <a:rPr lang="de-DE" smtClean="0"/>
              <a:t>5</a:t>
            </a:fld>
            <a:endParaRPr lang="de-DE"/>
          </a:p>
        </p:txBody>
      </p:sp>
    </p:spTree>
    <p:extLst>
      <p:ext uri="{BB962C8B-B14F-4D97-AF65-F5344CB8AC3E}">
        <p14:creationId xmlns:p14="http://schemas.microsoft.com/office/powerpoint/2010/main" val="316636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F3D9E9-F812-7843-8027-CE90304E8A38}" type="slidenum">
              <a:rPr lang="de-DE" smtClean="0"/>
              <a:t>6</a:t>
            </a:fld>
            <a:endParaRPr lang="de-DE"/>
          </a:p>
        </p:txBody>
      </p:sp>
    </p:spTree>
    <p:extLst>
      <p:ext uri="{BB962C8B-B14F-4D97-AF65-F5344CB8AC3E}">
        <p14:creationId xmlns:p14="http://schemas.microsoft.com/office/powerpoint/2010/main" val="62381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Slide Number Placeholder 6">
            <a:extLst>
              <a:ext uri="{FF2B5EF4-FFF2-40B4-BE49-F238E27FC236}">
                <a16:creationId xmlns:a16="http://schemas.microsoft.com/office/drawing/2014/main" id="{472ED94B-56BD-1F42-A63A-CA1C1FF5401E}"/>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10069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A710497E-47E9-4B48-8A60-8E9733E1A9D5}"/>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56696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FADE86C-5D5D-C34C-8E62-65CB4F82E72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154588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19" name="Titel 1"/>
          <p:cNvSpPr>
            <a:spLocks noGrp="1"/>
          </p:cNvSpPr>
          <p:nvPr userDrawn="1"/>
        </p:nvSpPr>
        <p:spPr>
          <a:xfrm>
            <a:off x="990541" y="2021120"/>
            <a:ext cx="2558546" cy="569213"/>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de-DE" sz="1800" b="1" kern="1200">
                <a:latin typeface="+mn-lt"/>
              </a:rPr>
              <a:t>VISION &amp; MISSINZ</a:t>
            </a:r>
          </a:p>
        </p:txBody>
      </p:sp>
      <p:sp>
        <p:nvSpPr>
          <p:cNvPr id="20" name="Titel 1"/>
          <p:cNvSpPr>
            <a:spLocks noGrp="1"/>
          </p:cNvSpPr>
          <p:nvPr userDrawn="1"/>
        </p:nvSpPr>
        <p:spPr>
          <a:xfrm>
            <a:off x="5604376" y="2019129"/>
            <a:ext cx="2558546" cy="569213"/>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b">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ts val="4875"/>
              </a:lnSpc>
            </a:pPr>
            <a:r>
              <a:rPr lang="de-DE" sz="1800" b="1" kern="1200">
                <a:latin typeface="+mn-lt"/>
              </a:rPr>
              <a:t>FACTS &amp; FIGURES</a:t>
            </a:r>
          </a:p>
        </p:txBody>
      </p:sp>
      <p:sp>
        <p:nvSpPr>
          <p:cNvPr id="32" name="Titel 1"/>
          <p:cNvSpPr>
            <a:spLocks noGrp="1"/>
          </p:cNvSpPr>
          <p:nvPr>
            <p:ph type="title"/>
          </p:nvPr>
        </p:nvSpPr>
        <p:spPr>
          <a:xfrm>
            <a:off x="629841" y="342900"/>
            <a:ext cx="2949178" cy="1200150"/>
          </a:xfrm>
        </p:spPr>
        <p:txBody>
          <a:bodyPr anchor="b"/>
          <a:lstStyle>
            <a:lvl1pPr>
              <a:defRPr sz="2400"/>
            </a:lvl1pPr>
          </a:lstStyle>
          <a:p>
            <a:r>
              <a:rPr lang="en-GB" noProof="0" err="1"/>
              <a:t>Mastertitelformat</a:t>
            </a:r>
            <a:r>
              <a:rPr lang="en-GB" noProof="0"/>
              <a:t> </a:t>
            </a:r>
            <a:r>
              <a:rPr lang="en-GB" noProof="0" err="1"/>
              <a:t>bearbeiten</a:t>
            </a:r>
            <a:endParaRPr lang="en-GB" noProof="0"/>
          </a:p>
        </p:txBody>
      </p:sp>
      <p:sp>
        <p:nvSpPr>
          <p:cNvPr id="5" name="Slide Number Placeholder 6">
            <a:extLst>
              <a:ext uri="{FF2B5EF4-FFF2-40B4-BE49-F238E27FC236}">
                <a16:creationId xmlns:a16="http://schemas.microsoft.com/office/drawing/2014/main" id="{E39A0E84-BA3F-E94B-9C1C-D07EC9D3CAA5}"/>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4318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Inhalt - 3 Spalten - 14pt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77872"/>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95374" y="1943692"/>
            <a:ext cx="2682284"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3269901" y="1943694"/>
            <a:ext cx="2682285" cy="2858690"/>
          </a:xfrm>
        </p:spPr>
        <p:txBody>
          <a:bodyPr>
            <a:noAutofit/>
          </a:bodyPr>
          <a:lstStyle>
            <a:lvl1pPr marL="0" indent="0">
              <a:lnSpc>
                <a:spcPts val="1200"/>
              </a:lnSpc>
              <a:buFontTx/>
              <a:buNone/>
              <a:defRPr sz="1050">
                <a:latin typeface="+mj-lt"/>
              </a:defRPr>
            </a:lvl1pPr>
          </a:lstStyle>
          <a:p>
            <a:pPr lvl="0"/>
            <a:r>
              <a:rPr lang="en-GB" noProof="0" err="1"/>
              <a:t>Mastertextformat</a:t>
            </a:r>
            <a:r>
              <a:rPr lang="en-GB" noProof="0"/>
              <a:t> </a:t>
            </a: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5" name="Textplatzhalter 4"/>
          <p:cNvSpPr>
            <a:spLocks noGrp="1"/>
          </p:cNvSpPr>
          <p:nvPr>
            <p:ph type="body" sz="quarter" idx="14" hasCustomPrompt="1"/>
          </p:nvPr>
        </p:nvSpPr>
        <p:spPr>
          <a:xfrm>
            <a:off x="6145417" y="1941311"/>
            <a:ext cx="2681288" cy="2861072"/>
          </a:xfrm>
        </p:spPr>
        <p:txBody>
          <a:bodyPr>
            <a:normAutofit/>
          </a:bodyPr>
          <a:lstStyle>
            <a:lvl1pPr marL="0" indent="0">
              <a:lnSpc>
                <a:spcPts val="1350"/>
              </a:lnSpc>
              <a:buNone/>
              <a:defRPr sz="105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err="1"/>
              <a:t>Mastertextformt</a:t>
            </a:r>
            <a:r>
              <a:rPr lang="en-GB" noProof="0"/>
              <a:t> </a:t>
            </a:r>
            <a:r>
              <a:rPr lang="en-GB" noProof="0" err="1"/>
              <a:t>bearbeiten</a:t>
            </a:r>
            <a:endParaRPr lang="en-GB" noProof="0"/>
          </a:p>
        </p:txBody>
      </p:sp>
      <p:sp>
        <p:nvSpPr>
          <p:cNvPr id="8"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0" name="Slide Number Placeholder 6">
            <a:extLst>
              <a:ext uri="{FF2B5EF4-FFF2-40B4-BE49-F238E27FC236}">
                <a16:creationId xmlns:a16="http://schemas.microsoft.com/office/drawing/2014/main" id="{E08B8E65-5D94-FC49-871F-39E70CCF5AE6}"/>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3574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_Inhaltsverzeichni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a:t>CONTENT</a:t>
            </a:r>
            <a:br>
              <a:rPr lang="en-GB" noProof="0"/>
            </a:br>
            <a:endParaRPr lang="en-GB" noProof="0"/>
          </a:p>
        </p:txBody>
      </p:sp>
      <p:sp>
        <p:nvSpPr>
          <p:cNvPr id="4" name="Textplatzhalter 3"/>
          <p:cNvSpPr>
            <a:spLocks noGrp="1"/>
          </p:cNvSpPr>
          <p:nvPr>
            <p:ph type="body" sz="half" idx="2" hasCustomPrompt="1"/>
          </p:nvPr>
        </p:nvSpPr>
        <p:spPr>
          <a:xfrm>
            <a:off x="385576" y="1688965"/>
            <a:ext cx="4131000" cy="2858691"/>
          </a:xfrm>
        </p:spPr>
        <p:txBody>
          <a:bodyPr>
            <a:normAutofit/>
          </a:bodyPr>
          <a:lstStyle>
            <a:lvl1pPr marL="257175" indent="-257175">
              <a:lnSpc>
                <a:spcPts val="1800"/>
              </a:lnSpc>
              <a:buFont typeface="Wingdings" charset="2"/>
              <a:buChar char="§"/>
              <a:defRPr sz="1500" baseline="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Mastertitel</a:t>
            </a:r>
            <a:r>
              <a:rPr lang="en-GB" noProof="0"/>
              <a:t> </a:t>
            </a:r>
            <a:r>
              <a:rPr lang="en-GB" noProof="0" err="1"/>
              <a:t>bearbeiten</a:t>
            </a:r>
            <a:endParaRPr lang="en-GB" noProof="0"/>
          </a:p>
          <a:p>
            <a:pPr lvl="0"/>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4685907" y="1688966"/>
            <a:ext cx="4131000" cy="2858690"/>
          </a:xfrm>
        </p:spPr>
        <p:txBody>
          <a:bodyPr>
            <a:noAutofit/>
          </a:bodyPr>
          <a:lstStyle>
            <a:lvl1pPr marL="257175" indent="-257175">
              <a:lnSpc>
                <a:spcPts val="1800"/>
              </a:lnSpc>
              <a:buFont typeface="Wingdings" charset="2"/>
              <a:buChar char="§"/>
              <a:defRPr sz="1500" baseline="0">
                <a:latin typeface="+mj-lt"/>
              </a:defRPr>
            </a:lvl1pPr>
          </a:lstStyle>
          <a:p>
            <a:pPr lvl="0"/>
            <a:r>
              <a:rPr lang="en-GB" noProof="0" err="1"/>
              <a:t>Mastertitel</a:t>
            </a:r>
            <a:r>
              <a:rPr lang="en-GB" noProof="0"/>
              <a:t> </a:t>
            </a: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7"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8" name="Slide Number Placeholder 6">
            <a:extLst>
              <a:ext uri="{FF2B5EF4-FFF2-40B4-BE49-F238E27FC236}">
                <a16:creationId xmlns:a16="http://schemas.microsoft.com/office/drawing/2014/main" id="{075F23C4-D9E0-F34E-BDE8-EDF47BCB6CE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334544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nhalt - 2 Spalten - 12pt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6" y="1953491"/>
            <a:ext cx="413100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3" hasCustomPrompt="1"/>
          </p:nvPr>
        </p:nvSpPr>
        <p:spPr>
          <a:xfrm>
            <a:off x="4685907" y="1954024"/>
            <a:ext cx="4131000" cy="2858690"/>
          </a:xfrm>
        </p:spPr>
        <p:txBody>
          <a:bodyPr>
            <a:noAutofit/>
          </a:bodyPr>
          <a:lstStyle>
            <a:lvl1pPr marL="0" indent="0">
              <a:lnSpc>
                <a:spcPts val="1200"/>
              </a:lnSpc>
              <a:buFontTx/>
              <a:buNone/>
              <a:defRPr sz="900">
                <a:latin typeface="+mj-lt"/>
              </a:defRPr>
            </a:lvl1pPr>
          </a:lstStyle>
          <a:p>
            <a:pPr lvl="0"/>
            <a:r>
              <a:rPr lang="en-GB" noProof="0" err="1"/>
              <a:t>Mastertextformat</a:t>
            </a:r>
            <a:r>
              <a:rPr lang="en-GB" noProof="0"/>
              <a:t> </a:t>
            </a: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sp>
        <p:nvSpPr>
          <p:cNvPr id="7"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8" name="Slide Number Placeholder 6">
            <a:extLst>
              <a:ext uri="{FF2B5EF4-FFF2-40B4-BE49-F238E27FC236}">
                <a16:creationId xmlns:a16="http://schemas.microsoft.com/office/drawing/2014/main" id="{957F6DAE-1A66-1543-B44E-11F01BF7E1FE}"/>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954933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nhalt - 1xBild - 12pt">
    <p:spTree>
      <p:nvGrpSpPr>
        <p:cNvPr id="1" name=""/>
        <p:cNvGrpSpPr/>
        <p:nvPr/>
      </p:nvGrpSpPr>
      <p:grpSpPr>
        <a:xfrm>
          <a:off x="0" y="0"/>
          <a:ext cx="0" cy="0"/>
          <a:chOff x="0" y="0"/>
          <a:chExt cx="0" cy="0"/>
        </a:xfrm>
      </p:grpSpPr>
      <p:sp>
        <p:nvSpPr>
          <p:cNvPr id="7" name="Bildplatzhalter 4"/>
          <p:cNvSpPr>
            <a:spLocks noGrp="1"/>
          </p:cNvSpPr>
          <p:nvPr>
            <p:ph type="pic" sz="quarter" idx="10" hasCustomPrompt="1"/>
          </p:nvPr>
        </p:nvSpPr>
        <p:spPr>
          <a:xfrm>
            <a:off x="4514850" y="0"/>
            <a:ext cx="4629150" cy="5143500"/>
          </a:xfrm>
          <a:solidFill>
            <a:schemeClr val="bg1">
              <a:lumMod val="95000"/>
            </a:schemeClr>
          </a:solidFill>
        </p:spPr>
        <p:txBody>
          <a:bodyPr anchor="ctr"/>
          <a:lstStyle>
            <a:lvl1pPr marL="0" indent="0" algn="ctr">
              <a:buFontTx/>
              <a:buNone/>
              <a:defRPr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err="1"/>
              <a:t>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6" y="1953490"/>
            <a:ext cx="376935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4"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a:t>a</a:t>
            </a:r>
          </a:p>
        </p:txBody>
      </p:sp>
      <p:sp>
        <p:nvSpPr>
          <p:cNvPr id="8" name="Slide Number Placeholder 6">
            <a:extLst>
              <a:ext uri="{FF2B5EF4-FFF2-40B4-BE49-F238E27FC236}">
                <a16:creationId xmlns:a16="http://schemas.microsoft.com/office/drawing/2014/main" id="{3A60DC5E-423E-5443-8DB4-570BDB625A62}"/>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013245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nhalt - 2xBild - 12pt">
    <p:spTree>
      <p:nvGrpSpPr>
        <p:cNvPr id="1" name=""/>
        <p:cNvGrpSpPr/>
        <p:nvPr/>
      </p:nvGrpSpPr>
      <p:grpSpPr>
        <a:xfrm>
          <a:off x="0" y="0"/>
          <a:ext cx="0" cy="0"/>
          <a:chOff x="0" y="0"/>
          <a:chExt cx="0" cy="0"/>
        </a:xfrm>
      </p:grpSpPr>
      <p:sp>
        <p:nvSpPr>
          <p:cNvPr id="5" name="Bildplatzhalter 4"/>
          <p:cNvSpPr>
            <a:spLocks noGrp="1"/>
          </p:cNvSpPr>
          <p:nvPr>
            <p:ph type="pic" sz="quarter" idx="10" hasCustomPrompt="1"/>
          </p:nvPr>
        </p:nvSpPr>
        <p:spPr>
          <a:xfrm>
            <a:off x="4509813" y="0"/>
            <a:ext cx="4634187" cy="25380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0" name="Bildplatzhalter 4"/>
          <p:cNvSpPr>
            <a:spLocks noGrp="1"/>
          </p:cNvSpPr>
          <p:nvPr>
            <p:ph type="pic" sz="quarter" idx="12" hasCustomPrompt="1"/>
          </p:nvPr>
        </p:nvSpPr>
        <p:spPr>
          <a:xfrm>
            <a:off x="4509813" y="2592000"/>
            <a:ext cx="4634187" cy="25515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err="1"/>
              <a:t>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6" y="1953489"/>
            <a:ext cx="3769350" cy="2858691"/>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1"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a:t>a</a:t>
            </a:r>
          </a:p>
        </p:txBody>
      </p:sp>
      <p:sp>
        <p:nvSpPr>
          <p:cNvPr id="12" name="Slide Number Placeholder 6">
            <a:extLst>
              <a:ext uri="{FF2B5EF4-FFF2-40B4-BE49-F238E27FC236}">
                <a16:creationId xmlns:a16="http://schemas.microsoft.com/office/drawing/2014/main" id="{EFBD2B6F-FC75-D749-9061-46ADC15329BB}"/>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961902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Inhalt - 3xBild - 14pt">
    <p:spTree>
      <p:nvGrpSpPr>
        <p:cNvPr id="1" name=""/>
        <p:cNvGrpSpPr/>
        <p:nvPr/>
      </p:nvGrpSpPr>
      <p:grpSpPr>
        <a:xfrm>
          <a:off x="0" y="0"/>
          <a:ext cx="0" cy="0"/>
          <a:chOff x="0" y="0"/>
          <a:chExt cx="0" cy="0"/>
        </a:xfrm>
      </p:grpSpPr>
      <p:sp>
        <p:nvSpPr>
          <p:cNvPr id="20" name="Bildplatzhalter 4"/>
          <p:cNvSpPr>
            <a:spLocks noGrp="1"/>
          </p:cNvSpPr>
          <p:nvPr>
            <p:ph type="pic" sz="quarter" idx="12" hasCustomPrompt="1"/>
          </p:nvPr>
        </p:nvSpPr>
        <p:spPr>
          <a:xfrm>
            <a:off x="6849000" y="34685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5" name="Bildplatzhalter 4"/>
          <p:cNvSpPr>
            <a:spLocks noGrp="1"/>
          </p:cNvSpPr>
          <p:nvPr>
            <p:ph type="pic" sz="quarter" idx="10" hasCustomPrompt="1"/>
          </p:nvPr>
        </p:nvSpPr>
        <p:spPr>
          <a:xfrm>
            <a:off x="6849000" y="0"/>
            <a:ext cx="2295000" cy="1682331"/>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19" name="Bildplatzhalter 4"/>
          <p:cNvSpPr>
            <a:spLocks noGrp="1"/>
          </p:cNvSpPr>
          <p:nvPr>
            <p:ph type="pic" sz="quarter" idx="11" hasCustomPrompt="1"/>
          </p:nvPr>
        </p:nvSpPr>
        <p:spPr>
          <a:xfrm>
            <a:off x="6849000"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77872"/>
            <a:ext cx="6159923" cy="819719"/>
          </a:xfrm>
        </p:spPr>
        <p:txBody>
          <a:bodyPr anchor="b">
            <a:noAutofit/>
          </a:bodyPr>
          <a:lstStyle>
            <a:lvl1pPr>
              <a:lnSpc>
                <a:spcPts val="3000"/>
              </a:lnSpc>
              <a:defRPr sz="3300" b="1" cap="all" baseline="0">
                <a:latin typeface="+mn-lt"/>
              </a:defRPr>
            </a:lvl1pPr>
          </a:lstStyle>
          <a:p>
            <a:r>
              <a:rPr lang="en-GB" noProof="0" err="1"/>
              <a:t>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8" y="1953490"/>
            <a:ext cx="2996001"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3"/>
          <p:cNvSpPr>
            <a:spLocks noGrp="1"/>
          </p:cNvSpPr>
          <p:nvPr>
            <p:ph type="body" sz="half" idx="13"/>
          </p:nvPr>
        </p:nvSpPr>
        <p:spPr>
          <a:xfrm>
            <a:off x="3549499" y="1953490"/>
            <a:ext cx="2996001"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25" name="Textplatzhalter 6"/>
          <p:cNvSpPr>
            <a:spLocks noGrp="1"/>
          </p:cNvSpPr>
          <p:nvPr>
            <p:ph type="body" sz="quarter" idx="15"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a:t>a</a:t>
            </a:r>
          </a:p>
        </p:txBody>
      </p:sp>
      <p:sp>
        <p:nvSpPr>
          <p:cNvPr id="11" name="Slide Number Placeholder 6">
            <a:extLst>
              <a:ext uri="{FF2B5EF4-FFF2-40B4-BE49-F238E27FC236}">
                <a16:creationId xmlns:a16="http://schemas.microsoft.com/office/drawing/2014/main" id="{E64786AC-6C83-7541-BD28-965C8E0CF0C3}"/>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853723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nhalt - 6xBild - 14pt">
    <p:spTree>
      <p:nvGrpSpPr>
        <p:cNvPr id="1" name=""/>
        <p:cNvGrpSpPr/>
        <p:nvPr/>
      </p:nvGrpSpPr>
      <p:grpSpPr>
        <a:xfrm>
          <a:off x="0" y="0"/>
          <a:ext cx="0" cy="0"/>
          <a:chOff x="0" y="0"/>
          <a:chExt cx="0" cy="0"/>
        </a:xfrm>
      </p:grpSpPr>
      <p:sp>
        <p:nvSpPr>
          <p:cNvPr id="23" name="Bildplatzhalter 4"/>
          <p:cNvSpPr>
            <a:spLocks noGrp="1"/>
          </p:cNvSpPr>
          <p:nvPr>
            <p:ph type="pic" sz="quarter" idx="15" hasCustomPrompt="1"/>
          </p:nvPr>
        </p:nvSpPr>
        <p:spPr>
          <a:xfrm>
            <a:off x="4509812" y="231"/>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2" name="Bildplatzhalter 4"/>
          <p:cNvSpPr>
            <a:spLocks noGrp="1"/>
          </p:cNvSpPr>
          <p:nvPr>
            <p:ph type="pic" sz="quarter" idx="14" hasCustomPrompt="1"/>
          </p:nvPr>
        </p:nvSpPr>
        <p:spPr>
          <a:xfrm>
            <a:off x="4509812"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1" name="Bildplatzhalter 4"/>
          <p:cNvSpPr>
            <a:spLocks noGrp="1"/>
          </p:cNvSpPr>
          <p:nvPr>
            <p:ph type="pic" sz="quarter" idx="13" hasCustomPrompt="1"/>
          </p:nvPr>
        </p:nvSpPr>
        <p:spPr>
          <a:xfrm>
            <a:off x="4509813" y="34658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5" name="Bildplatzhalter 4"/>
          <p:cNvSpPr>
            <a:spLocks noGrp="1"/>
          </p:cNvSpPr>
          <p:nvPr>
            <p:ph type="pic" sz="quarter" idx="10" hasCustomPrompt="1"/>
          </p:nvPr>
        </p:nvSpPr>
        <p:spPr>
          <a:xfrm>
            <a:off x="6849000" y="0"/>
            <a:ext cx="2295000" cy="1682331"/>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19" name="Bildplatzhalter 4"/>
          <p:cNvSpPr>
            <a:spLocks noGrp="1"/>
          </p:cNvSpPr>
          <p:nvPr>
            <p:ph type="pic" sz="quarter" idx="11" hasCustomPrompt="1"/>
          </p:nvPr>
        </p:nvSpPr>
        <p:spPr>
          <a:xfrm>
            <a:off x="6849000" y="1734395"/>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0" name="Bildplatzhalter 4"/>
          <p:cNvSpPr>
            <a:spLocks noGrp="1"/>
          </p:cNvSpPr>
          <p:nvPr>
            <p:ph type="pic" sz="quarter" idx="12" hasCustomPrompt="1"/>
          </p:nvPr>
        </p:nvSpPr>
        <p:spPr>
          <a:xfrm>
            <a:off x="6849000" y="3465860"/>
            <a:ext cx="2295000" cy="1682100"/>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3769351" cy="819719"/>
          </a:xfrm>
        </p:spPr>
        <p:txBody>
          <a:bodyPr anchor="b">
            <a:noAutofit/>
          </a:bodyPr>
          <a:lstStyle>
            <a:lvl1pPr>
              <a:lnSpc>
                <a:spcPts val="3000"/>
              </a:lnSpc>
              <a:defRPr sz="3300" b="1" cap="all" baseline="0">
                <a:latin typeface="+mn-lt"/>
              </a:defRPr>
            </a:lvl1pPr>
          </a:lstStyle>
          <a:p>
            <a:r>
              <a:rPr lang="en-GB" noProof="0" err="1"/>
              <a:t>titelformat</a:t>
            </a:r>
            <a:r>
              <a:rPr lang="en-GB" noProof="0"/>
              <a:t> </a:t>
            </a:r>
            <a:br>
              <a:rPr lang="en-GB" noProof="0"/>
            </a:br>
            <a:r>
              <a:rPr lang="en-GB" noProof="0" err="1"/>
              <a:t>bearbeiten</a:t>
            </a:r>
            <a:endParaRPr lang="en-GB" noProof="0"/>
          </a:p>
        </p:txBody>
      </p:sp>
      <p:sp>
        <p:nvSpPr>
          <p:cNvPr id="4" name="Textplatzhalter 3"/>
          <p:cNvSpPr>
            <a:spLocks noGrp="1"/>
          </p:cNvSpPr>
          <p:nvPr>
            <p:ph type="body" sz="half" idx="2"/>
          </p:nvPr>
        </p:nvSpPr>
        <p:spPr>
          <a:xfrm>
            <a:off x="385576" y="1953491"/>
            <a:ext cx="3769350" cy="2858691"/>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3"/>
          <p:cNvSpPr>
            <a:spLocks noGrp="1"/>
          </p:cNvSpPr>
          <p:nvPr>
            <p:ph type="body" sz="half" idx="16"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4" name="Textplatzhalter 6"/>
          <p:cNvSpPr>
            <a:spLocks noGrp="1"/>
          </p:cNvSpPr>
          <p:nvPr>
            <p:ph type="body" sz="quarter" idx="17" hasCustomPrompt="1"/>
          </p:nvPr>
        </p:nvSpPr>
        <p:spPr>
          <a:xfrm>
            <a:off x="8750532" y="4767712"/>
            <a:ext cx="193289" cy="223202"/>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a:defRPr sz="100">
                <a:solidFill>
                  <a:schemeClr val="bg1"/>
                </a:solidFill>
              </a:defRPr>
            </a:lvl1pPr>
            <a:lvl2pPr>
              <a:defRPr sz="100"/>
            </a:lvl2pPr>
            <a:lvl3pPr>
              <a:defRPr sz="100"/>
            </a:lvl3pPr>
            <a:lvl4pPr>
              <a:defRPr sz="100"/>
            </a:lvl4pPr>
            <a:lvl5pPr>
              <a:defRPr sz="100"/>
            </a:lvl5pPr>
          </a:lstStyle>
          <a:p>
            <a:pPr lvl="0"/>
            <a:r>
              <a:rPr lang="de-DE"/>
              <a:t>a</a:t>
            </a:r>
          </a:p>
        </p:txBody>
      </p:sp>
      <p:sp>
        <p:nvSpPr>
          <p:cNvPr id="13" name="Slide Number Placeholder 6">
            <a:extLst>
              <a:ext uri="{FF2B5EF4-FFF2-40B4-BE49-F238E27FC236}">
                <a16:creationId xmlns:a16="http://schemas.microsoft.com/office/drawing/2014/main" id="{D34DECDC-A5F0-0644-A940-6BA183A7FCFB}"/>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18365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80618C11-2972-744E-8009-2F22DF7021D5}"/>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462640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nhalt - Header Grau - 3 Spalten - 12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2"/>
          </p:nvPr>
        </p:nvSpPr>
        <p:spPr>
          <a:xfrm>
            <a:off x="385577" y="2462313"/>
            <a:ext cx="2682284" cy="2085343"/>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1" name="Textplatzhalter 14"/>
          <p:cNvSpPr>
            <a:spLocks noGrp="1"/>
          </p:cNvSpPr>
          <p:nvPr>
            <p:ph type="body" sz="quarter" idx="13" hasCustomPrompt="1"/>
          </p:nvPr>
        </p:nvSpPr>
        <p:spPr>
          <a:xfrm>
            <a:off x="3260104" y="2462314"/>
            <a:ext cx="2682285" cy="2085342"/>
          </a:xfrm>
        </p:spPr>
        <p:txBody>
          <a:bodyPr>
            <a:noAutofit/>
          </a:bodyPr>
          <a:lstStyle>
            <a:lvl1pPr marL="0" indent="0">
              <a:lnSpc>
                <a:spcPts val="1200"/>
              </a:lnSpc>
              <a:buFontTx/>
              <a:buNone/>
              <a:defRPr sz="900">
                <a:latin typeface="+mj-lt"/>
              </a:defRPr>
            </a:lvl1pPr>
          </a:lstStyle>
          <a:p>
            <a:pPr lvl="0"/>
            <a:r>
              <a:rPr lang="en-GB" noProof="0" err="1"/>
              <a:t>Mastertextformat</a:t>
            </a:r>
            <a:r>
              <a:rPr lang="en-GB" noProof="0"/>
              <a:t> </a:t>
            </a:r>
            <a:r>
              <a:rPr lang="en-GB" noProof="0" err="1"/>
              <a:t>bearbeiten</a:t>
            </a:r>
            <a:endParaRPr lang="en-GB" noProof="0"/>
          </a:p>
        </p:txBody>
      </p:sp>
      <p:sp>
        <p:nvSpPr>
          <p:cNvPr id="12" name="Textplatzhalter 4"/>
          <p:cNvSpPr>
            <a:spLocks noGrp="1"/>
          </p:cNvSpPr>
          <p:nvPr>
            <p:ph type="body" sz="quarter" idx="14" hasCustomPrompt="1"/>
          </p:nvPr>
        </p:nvSpPr>
        <p:spPr>
          <a:xfrm>
            <a:off x="6135619" y="2460577"/>
            <a:ext cx="2681288" cy="2087079"/>
          </a:xfrm>
        </p:spPr>
        <p:txBody>
          <a:bodyPr>
            <a:normAutofit/>
          </a:bodyPr>
          <a:lstStyle>
            <a:lvl1pPr marL="0" indent="0">
              <a:lnSpc>
                <a:spcPts val="1200"/>
              </a:lnSpc>
              <a:buNone/>
              <a:defRPr sz="90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err="1"/>
              <a:t>Mastertextformt</a:t>
            </a:r>
            <a:r>
              <a:rPr lang="en-GB" noProof="0"/>
              <a:t> </a:t>
            </a:r>
            <a:r>
              <a:rPr lang="en-GB" noProof="0" err="1"/>
              <a:t>bearbeiten</a:t>
            </a:r>
            <a:endParaRPr lang="en-GB" noProof="0"/>
          </a:p>
        </p:txBody>
      </p:sp>
      <p:sp>
        <p:nvSpPr>
          <p:cNvPr id="13"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4" name="Slide Number Placeholder 6">
            <a:extLst>
              <a:ext uri="{FF2B5EF4-FFF2-40B4-BE49-F238E27FC236}">
                <a16:creationId xmlns:a16="http://schemas.microsoft.com/office/drawing/2014/main" id="{29FFBA92-79DB-0C41-9346-72368730FA0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4143597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nhalt - Header Grau - 3 Spalten - 14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platzhalter 3"/>
          <p:cNvSpPr>
            <a:spLocks noGrp="1"/>
          </p:cNvSpPr>
          <p:nvPr>
            <p:ph type="body" sz="half" idx="2"/>
          </p:nvPr>
        </p:nvSpPr>
        <p:spPr>
          <a:xfrm>
            <a:off x="385577" y="2462313"/>
            <a:ext cx="2682284" cy="2085343"/>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1" name="Textplatzhalter 14"/>
          <p:cNvSpPr>
            <a:spLocks noGrp="1"/>
          </p:cNvSpPr>
          <p:nvPr>
            <p:ph type="body" sz="quarter" idx="13" hasCustomPrompt="1"/>
          </p:nvPr>
        </p:nvSpPr>
        <p:spPr>
          <a:xfrm>
            <a:off x="3260104" y="2462314"/>
            <a:ext cx="2682285" cy="2085342"/>
          </a:xfrm>
        </p:spPr>
        <p:txBody>
          <a:bodyPr>
            <a:noAutofit/>
          </a:bodyPr>
          <a:lstStyle>
            <a:lvl1pPr marL="0" indent="0">
              <a:lnSpc>
                <a:spcPts val="1200"/>
              </a:lnSpc>
              <a:buFontTx/>
              <a:buNone/>
              <a:defRPr sz="1050">
                <a:latin typeface="+mj-lt"/>
              </a:defRPr>
            </a:lvl1pPr>
          </a:lstStyle>
          <a:p>
            <a:pPr lvl="0"/>
            <a:r>
              <a:rPr lang="en-GB" noProof="0" err="1"/>
              <a:t>Mastertextformat</a:t>
            </a:r>
            <a:r>
              <a:rPr lang="en-GB" noProof="0"/>
              <a:t> </a:t>
            </a:r>
            <a:r>
              <a:rPr lang="en-GB" noProof="0" err="1"/>
              <a:t>bearbeiten</a:t>
            </a:r>
            <a:endParaRPr lang="en-GB" noProof="0"/>
          </a:p>
        </p:txBody>
      </p:sp>
      <p:sp>
        <p:nvSpPr>
          <p:cNvPr id="12" name="Textplatzhalter 4"/>
          <p:cNvSpPr>
            <a:spLocks noGrp="1"/>
          </p:cNvSpPr>
          <p:nvPr>
            <p:ph type="body" sz="quarter" idx="14" hasCustomPrompt="1"/>
          </p:nvPr>
        </p:nvSpPr>
        <p:spPr>
          <a:xfrm>
            <a:off x="6135619" y="2460577"/>
            <a:ext cx="2681288" cy="2087079"/>
          </a:xfrm>
        </p:spPr>
        <p:txBody>
          <a:bodyPr>
            <a:normAutofit/>
          </a:bodyPr>
          <a:lstStyle>
            <a:lvl1pPr marL="0" indent="0">
              <a:lnSpc>
                <a:spcPts val="1350"/>
              </a:lnSpc>
              <a:buNone/>
              <a:defRPr sz="1050">
                <a:latin typeface="+mj-lt"/>
              </a:defRPr>
            </a:lvl1pPr>
            <a:lvl2pPr marL="514350" indent="-171450">
              <a:lnSpc>
                <a:spcPts val="1200"/>
              </a:lnSpc>
              <a:buFont typeface="Wingdings" panose="05000000000000000000" pitchFamily="2" charset="2"/>
              <a:buChar char="§"/>
              <a:defRPr sz="900">
                <a:latin typeface="+mj-lt"/>
              </a:defRPr>
            </a:lvl2pPr>
            <a:lvl3pPr marL="857250" indent="-171450">
              <a:lnSpc>
                <a:spcPts val="1200"/>
              </a:lnSpc>
              <a:buFont typeface="Wingdings" panose="05000000000000000000" pitchFamily="2" charset="2"/>
              <a:buChar char="§"/>
              <a:defRPr sz="900">
                <a:latin typeface="+mj-lt"/>
              </a:defRPr>
            </a:lvl3pPr>
            <a:lvl4pPr marL="1200150" indent="-171450">
              <a:lnSpc>
                <a:spcPts val="1200"/>
              </a:lnSpc>
              <a:buFont typeface="Wingdings" panose="05000000000000000000" pitchFamily="2" charset="2"/>
              <a:buChar char="§"/>
              <a:defRPr sz="900">
                <a:latin typeface="+mj-lt"/>
              </a:defRPr>
            </a:lvl4pPr>
            <a:lvl5pPr marL="1543050" indent="-171450">
              <a:lnSpc>
                <a:spcPts val="1200"/>
              </a:lnSpc>
              <a:buFont typeface="Wingdings" panose="05000000000000000000" pitchFamily="2" charset="2"/>
              <a:buChar char="§"/>
              <a:defRPr sz="900">
                <a:latin typeface="+mj-lt"/>
              </a:defRPr>
            </a:lvl5pPr>
          </a:lstStyle>
          <a:p>
            <a:pPr lvl="0"/>
            <a:r>
              <a:rPr lang="en-GB" noProof="0" err="1"/>
              <a:t>Mastertextformt</a:t>
            </a:r>
            <a:r>
              <a:rPr lang="en-GB" noProof="0"/>
              <a:t> </a:t>
            </a:r>
            <a:r>
              <a:rPr lang="en-GB" noProof="0" err="1"/>
              <a:t>bearbeiten</a:t>
            </a:r>
            <a:endParaRPr lang="en-GB" noProof="0"/>
          </a:p>
        </p:txBody>
      </p:sp>
      <p:sp>
        <p:nvSpPr>
          <p:cNvPr id="13" name="Textplatzhalter 3"/>
          <p:cNvSpPr>
            <a:spLocks noGrp="1"/>
          </p:cNvSpPr>
          <p:nvPr>
            <p:ph type="body" sz="half" idx="15"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4" name="Slide Number Placeholder 6">
            <a:extLst>
              <a:ext uri="{FF2B5EF4-FFF2-40B4-BE49-F238E27FC236}">
                <a16:creationId xmlns:a16="http://schemas.microsoft.com/office/drawing/2014/main" id="{32D29D53-BA80-7E40-AA03-21BB2EB32840}"/>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3121603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nhalt - Header Grau - 2 Spalten - 12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platzhalter 3"/>
          <p:cNvSpPr>
            <a:spLocks noGrp="1"/>
          </p:cNvSpPr>
          <p:nvPr>
            <p:ph type="body" sz="half" idx="15"/>
          </p:nvPr>
        </p:nvSpPr>
        <p:spPr>
          <a:xfrm>
            <a:off x="385576" y="2460577"/>
            <a:ext cx="4131000" cy="2087079"/>
          </a:xfrm>
        </p:spPr>
        <p:txBody>
          <a:bodyPr>
            <a:normAutofit/>
          </a:bodyPr>
          <a:lstStyle>
            <a:lvl1pPr marL="0" indent="0">
              <a:lnSpc>
                <a:spcPts val="1200"/>
              </a:lnSpc>
              <a:buNone/>
              <a:defRPr sz="90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4" name="Textplatzhalter 14"/>
          <p:cNvSpPr>
            <a:spLocks noGrp="1"/>
          </p:cNvSpPr>
          <p:nvPr>
            <p:ph type="body" sz="quarter" idx="16" hasCustomPrompt="1"/>
          </p:nvPr>
        </p:nvSpPr>
        <p:spPr>
          <a:xfrm>
            <a:off x="4685907" y="2460578"/>
            <a:ext cx="4131000" cy="2087078"/>
          </a:xfrm>
        </p:spPr>
        <p:txBody>
          <a:bodyPr>
            <a:noAutofit/>
          </a:bodyPr>
          <a:lstStyle>
            <a:lvl1pPr marL="0" indent="0">
              <a:lnSpc>
                <a:spcPts val="1200"/>
              </a:lnSpc>
              <a:buFontTx/>
              <a:buNone/>
              <a:defRPr sz="900">
                <a:latin typeface="+mj-lt"/>
              </a:defRPr>
            </a:lvl1pPr>
          </a:lstStyle>
          <a:p>
            <a:pPr lvl="0"/>
            <a:r>
              <a:rPr lang="en-GB" noProof="0" err="1"/>
              <a:t>Mastertextformat</a:t>
            </a:r>
            <a:r>
              <a:rPr lang="en-GB" noProof="0"/>
              <a:t> </a:t>
            </a:r>
            <a:r>
              <a:rPr lang="en-GB" noProof="0" err="1"/>
              <a:t>bearbeiten</a:t>
            </a:r>
            <a:endParaRPr lang="en-GB" noProof="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1" name="Slide Number Placeholder 6">
            <a:extLst>
              <a:ext uri="{FF2B5EF4-FFF2-40B4-BE49-F238E27FC236}">
                <a16:creationId xmlns:a16="http://schemas.microsoft.com/office/drawing/2014/main" id="{EB797B40-A306-7545-8798-5423C248D41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175671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Inhalt - Header Grau - 2 Spalten - 14pt">
    <p:spTree>
      <p:nvGrpSpPr>
        <p:cNvPr id="1" name=""/>
        <p:cNvGrpSpPr/>
        <p:nvPr/>
      </p:nvGrpSpPr>
      <p:grpSpPr>
        <a:xfrm>
          <a:off x="0" y="0"/>
          <a:ext cx="0" cy="0"/>
          <a:chOff x="0" y="0"/>
          <a:chExt cx="0" cy="0"/>
        </a:xfrm>
      </p:grpSpPr>
      <p:sp>
        <p:nvSpPr>
          <p:cNvPr id="8" name="Bildplatzhalter 4"/>
          <p:cNvSpPr>
            <a:spLocks noGrp="1"/>
          </p:cNvSpPr>
          <p:nvPr>
            <p:ph type="pic" sz="quarter" idx="10" hasCustomPrompt="1"/>
          </p:nvPr>
        </p:nvSpPr>
        <p:spPr>
          <a:xfrm>
            <a:off x="0" y="-61645"/>
            <a:ext cx="9144000" cy="2199068"/>
          </a:xfrm>
          <a:solidFill>
            <a:schemeClr val="bg1">
              <a:lumMod val="95000"/>
            </a:schemeClr>
          </a:solidFill>
        </p:spPr>
        <p:txBody>
          <a:bodyPr anchor="ctr">
            <a:normAutofit/>
          </a:bodyPr>
          <a:lstStyle>
            <a:lvl1pPr marL="0" indent="0" algn="ctr">
              <a:buFontTx/>
              <a:buNone/>
              <a:defRPr sz="1350" baseline="0"/>
            </a:lvl1pPr>
          </a:lstStyle>
          <a:p>
            <a:r>
              <a:rPr lang="de-DE"/>
              <a:t>Bitte Foto einsetzen</a:t>
            </a:r>
          </a:p>
        </p:txBody>
      </p:sp>
      <p:sp>
        <p:nvSpPr>
          <p:cNvPr id="2" name="Titel 1"/>
          <p:cNvSpPr>
            <a:spLocks noGrp="1"/>
          </p:cNvSpPr>
          <p:nvPr>
            <p:ph type="title" hasCustomPrompt="1"/>
          </p:nvPr>
        </p:nvSpPr>
        <p:spPr>
          <a:xfrm>
            <a:off x="385577" y="688588"/>
            <a:ext cx="8431331" cy="819719"/>
          </a:xfrm>
        </p:spPr>
        <p:txBody>
          <a:bodyPr anchor="b">
            <a:noAutofit/>
          </a:bodyPr>
          <a:lstStyle>
            <a:lvl1pPr>
              <a:lnSpc>
                <a:spcPts val="3000"/>
              </a:lnSpc>
              <a:defRPr sz="3300" b="1" cap="all" baseline="0">
                <a:latin typeface="+mn-lt"/>
              </a:defRPr>
            </a:lvl1pPr>
          </a:lstStyle>
          <a:p>
            <a:r>
              <a:rPr lang="en-GB" noProof="0" err="1"/>
              <a:t>Mastertitelformat</a:t>
            </a:r>
            <a:r>
              <a:rPr lang="en-GB" noProof="0"/>
              <a:t> </a:t>
            </a:r>
            <a:br>
              <a:rPr lang="en-GB" noProof="0"/>
            </a:br>
            <a:r>
              <a:rPr lang="en-GB" noProof="0" err="1"/>
              <a:t>bearbeiten</a:t>
            </a:r>
            <a:endParaRPr lang="en-GB" noProof="0"/>
          </a:p>
        </p:txBody>
      </p:sp>
      <p:pic>
        <p:nvPicPr>
          <p:cNvPr id="16" name="Bild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49394" y="4767712"/>
            <a:ext cx="194269" cy="223202"/>
          </a:xfrm>
          <a:prstGeom prst="rect">
            <a:avLst/>
          </a:prstGeom>
        </p:spPr>
      </p:pic>
      <p:cxnSp>
        <p:nvCxnSpPr>
          <p:cNvPr id="9" name="Gerade Verbindung 9"/>
          <p:cNvCxnSpPr/>
          <p:nvPr userDrawn="1"/>
        </p:nvCxnSpPr>
        <p:spPr>
          <a:xfrm>
            <a:off x="460094" y="468777"/>
            <a:ext cx="2864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platzhalter 3"/>
          <p:cNvSpPr>
            <a:spLocks noGrp="1"/>
          </p:cNvSpPr>
          <p:nvPr>
            <p:ph type="body" sz="half" idx="15"/>
          </p:nvPr>
        </p:nvSpPr>
        <p:spPr>
          <a:xfrm>
            <a:off x="385576" y="2460577"/>
            <a:ext cx="4131000" cy="2087079"/>
          </a:xfrm>
        </p:spPr>
        <p:txBody>
          <a:bodyPr>
            <a:normAutofit/>
          </a:bodyPr>
          <a:lstStyle>
            <a:lvl1pPr marL="0" indent="0">
              <a:lnSpc>
                <a:spcPts val="1350"/>
              </a:lnSpc>
              <a:buNone/>
              <a:defRPr sz="1050">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err="1"/>
              <a:t>Mastertextformat</a:t>
            </a:r>
            <a:r>
              <a:rPr lang="en-GB" noProof="0"/>
              <a:t> </a:t>
            </a:r>
            <a:r>
              <a:rPr lang="en-GB" noProof="0" err="1"/>
              <a:t>bearbeiten</a:t>
            </a:r>
            <a:endParaRPr lang="en-GB" noProof="0"/>
          </a:p>
        </p:txBody>
      </p:sp>
      <p:sp>
        <p:nvSpPr>
          <p:cNvPr id="14" name="Textplatzhalter 14"/>
          <p:cNvSpPr>
            <a:spLocks noGrp="1"/>
          </p:cNvSpPr>
          <p:nvPr>
            <p:ph type="body" sz="quarter" idx="16" hasCustomPrompt="1"/>
          </p:nvPr>
        </p:nvSpPr>
        <p:spPr>
          <a:xfrm>
            <a:off x="4685907" y="2460578"/>
            <a:ext cx="4131000" cy="2087078"/>
          </a:xfrm>
        </p:spPr>
        <p:txBody>
          <a:bodyPr>
            <a:noAutofit/>
          </a:bodyPr>
          <a:lstStyle>
            <a:lvl1pPr marL="0" indent="0">
              <a:lnSpc>
                <a:spcPts val="1350"/>
              </a:lnSpc>
              <a:buFontTx/>
              <a:buNone/>
              <a:defRPr sz="1050">
                <a:latin typeface="+mj-lt"/>
              </a:defRPr>
            </a:lvl1pPr>
          </a:lstStyle>
          <a:p>
            <a:pPr lvl="0"/>
            <a:r>
              <a:rPr lang="en-GB" noProof="0" err="1"/>
              <a:t>Mastertextformat</a:t>
            </a:r>
            <a:r>
              <a:rPr lang="en-GB" noProof="0"/>
              <a:t> </a:t>
            </a:r>
            <a:r>
              <a:rPr lang="en-GB" noProof="0" err="1"/>
              <a:t>bearbeiten</a:t>
            </a:r>
            <a:endParaRPr lang="en-GB" noProof="0"/>
          </a:p>
        </p:txBody>
      </p:sp>
      <p:sp>
        <p:nvSpPr>
          <p:cNvPr id="10" name="Textplatzhalter 3"/>
          <p:cNvSpPr>
            <a:spLocks noGrp="1"/>
          </p:cNvSpPr>
          <p:nvPr>
            <p:ph type="body" sz="half" idx="14" hasCustomPrompt="1"/>
          </p:nvPr>
        </p:nvSpPr>
        <p:spPr>
          <a:xfrm>
            <a:off x="385576" y="164983"/>
            <a:ext cx="4131000" cy="213967"/>
          </a:xfrm>
        </p:spPr>
        <p:txBody>
          <a:bodyPr>
            <a:noAutofit/>
          </a:bodyPr>
          <a:lstStyle>
            <a:lvl1pPr marL="0" indent="0">
              <a:lnSpc>
                <a:spcPts val="1350"/>
              </a:lnSpc>
              <a:buNone/>
              <a:defRPr sz="900" b="1" cap="all" baseline="0">
                <a:solidFill>
                  <a:schemeClr val="bg1">
                    <a:lumMod val="65000"/>
                  </a:schemeClr>
                </a:solidFill>
                <a:latin typeface="+mj-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noProof="0"/>
              <a:t>Category</a:t>
            </a:r>
          </a:p>
        </p:txBody>
      </p:sp>
      <p:sp>
        <p:nvSpPr>
          <p:cNvPr id="11" name="Slide Number Placeholder 6">
            <a:extLst>
              <a:ext uri="{FF2B5EF4-FFF2-40B4-BE49-F238E27FC236}">
                <a16:creationId xmlns:a16="http://schemas.microsoft.com/office/drawing/2014/main" id="{64EFFFA5-65F0-954B-A3FD-7362CDF97DEF}"/>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350856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Slide Number Placeholder 6">
            <a:extLst>
              <a:ext uri="{FF2B5EF4-FFF2-40B4-BE49-F238E27FC236}">
                <a16:creationId xmlns:a16="http://schemas.microsoft.com/office/drawing/2014/main" id="{92E71D7F-0D49-964D-9E5D-7B998D427398}"/>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332392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6">
            <a:extLst>
              <a:ext uri="{FF2B5EF4-FFF2-40B4-BE49-F238E27FC236}">
                <a16:creationId xmlns:a16="http://schemas.microsoft.com/office/drawing/2014/main" id="{81911014-9023-6F4E-90F4-3A788F650DD9}"/>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91890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6">
            <a:extLst>
              <a:ext uri="{FF2B5EF4-FFF2-40B4-BE49-F238E27FC236}">
                <a16:creationId xmlns:a16="http://schemas.microsoft.com/office/drawing/2014/main" id="{02C12031-05B3-0F4B-9E9A-87AA2BDDBA57}"/>
              </a:ext>
            </a:extLst>
          </p:cNvPr>
          <p:cNvSpPr>
            <a:spLocks noGrp="1"/>
          </p:cNvSpPr>
          <p:nvPr>
            <p:ph type="sldNum" sz="quarter" idx="10"/>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51604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6">
            <a:extLst>
              <a:ext uri="{FF2B5EF4-FFF2-40B4-BE49-F238E27FC236}">
                <a16:creationId xmlns:a16="http://schemas.microsoft.com/office/drawing/2014/main" id="{582A596F-62AC-B34D-B3BE-6C9ADF891550}"/>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386148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46F1C162-73EF-9747-BB90-7A5ED9486880}"/>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111799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Slide Number Placeholder 6">
            <a:extLst>
              <a:ext uri="{FF2B5EF4-FFF2-40B4-BE49-F238E27FC236}">
                <a16:creationId xmlns:a16="http://schemas.microsoft.com/office/drawing/2014/main" id="{3ED1475E-C4F9-9C48-AC97-178906119CB9}"/>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424019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Slide Number Placeholder 6">
            <a:extLst>
              <a:ext uri="{FF2B5EF4-FFF2-40B4-BE49-F238E27FC236}">
                <a16:creationId xmlns:a16="http://schemas.microsoft.com/office/drawing/2014/main" id="{EF2D888B-50F4-534B-8CCC-547BE66DFFA4}"/>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Tree>
    <p:extLst>
      <p:ext uri="{BB962C8B-B14F-4D97-AF65-F5344CB8AC3E}">
        <p14:creationId xmlns:p14="http://schemas.microsoft.com/office/powerpoint/2010/main" val="218162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52D435B8-5B2C-B740-909F-F439BFE4C041}"/>
              </a:ext>
            </a:extLst>
          </p:cNvPr>
          <p:cNvSpPr>
            <a:spLocks noGrp="1"/>
          </p:cNvSpPr>
          <p:nvPr>
            <p:ph type="sldNum" sz="quarter" idx="4"/>
          </p:nvPr>
        </p:nvSpPr>
        <p:spPr>
          <a:xfrm>
            <a:off x="78921" y="4839834"/>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65118A3-1793-2149-900A-53CEDCCBA901}" type="slidenum">
              <a:rPr lang="en-GB" smtClean="0"/>
              <a:pPr/>
              <a:t>‹#›</a:t>
            </a:fld>
            <a:endParaRPr lang="en-GB"/>
          </a:p>
        </p:txBody>
      </p:sp>
      <p:sp>
        <p:nvSpPr>
          <p:cNvPr id="4" name="矩形 5">
            <a:extLst>
              <a:ext uri="{FF2B5EF4-FFF2-40B4-BE49-F238E27FC236}">
                <a16:creationId xmlns:a16="http://schemas.microsoft.com/office/drawing/2014/main" id="{5EF1609D-D425-34EB-7447-E3A5A68AAAF0}"/>
              </a:ext>
            </a:extLst>
          </p:cNvPr>
          <p:cNvSpPr/>
          <p:nvPr userDrawn="1"/>
        </p:nvSpPr>
        <p:spPr>
          <a:xfrm>
            <a:off x="-1176505" y="1484865"/>
            <a:ext cx="576040" cy="356563"/>
          </a:xfrm>
          <a:prstGeom prst="rect">
            <a:avLst/>
          </a:prstGeom>
          <a:solidFill>
            <a:srgbClr val="A40101"/>
          </a:solidFill>
          <a:ln>
            <a:noFill/>
          </a:ln>
        </p:spPr>
        <p:txBody>
          <a:bodyPr anchor="ctr"/>
          <a:lstStyle/>
          <a:p>
            <a:pPr algn="ctr" eaLnBrk="1" hangingPunct="1">
              <a:buFont typeface="Arial" panose="020B0604020202020204" pitchFamily="34" charset="0"/>
              <a:buNone/>
            </a:pPr>
            <a:endParaRPr lang="zh-CN" altLang="en-US" sz="2400" b="1">
              <a:solidFill>
                <a:schemeClr val="bg1"/>
              </a:solidFill>
              <a:latin typeface="Calibri" panose="020F0502020204030204" pitchFamily="34" charset="0"/>
              <a:ea typeface="华文楷体" panose="02010600040101010101" pitchFamily="2" charset="-122"/>
              <a:cs typeface="Calibri" panose="020F0502020204030204" pitchFamily="34" charset="0"/>
            </a:endParaRPr>
          </a:p>
        </p:txBody>
      </p:sp>
      <p:sp>
        <p:nvSpPr>
          <p:cNvPr id="5" name="矩形 6">
            <a:extLst>
              <a:ext uri="{FF2B5EF4-FFF2-40B4-BE49-F238E27FC236}">
                <a16:creationId xmlns:a16="http://schemas.microsoft.com/office/drawing/2014/main" id="{764449E5-5A85-4B5B-A794-AFC84F903A00}"/>
              </a:ext>
            </a:extLst>
          </p:cNvPr>
          <p:cNvSpPr/>
          <p:nvPr userDrawn="1"/>
        </p:nvSpPr>
        <p:spPr>
          <a:xfrm>
            <a:off x="-1176505" y="2220626"/>
            <a:ext cx="576040" cy="3565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7">
            <a:extLst>
              <a:ext uri="{FF2B5EF4-FFF2-40B4-BE49-F238E27FC236}">
                <a16:creationId xmlns:a16="http://schemas.microsoft.com/office/drawing/2014/main" id="{4FD063F1-E31E-5377-6EBC-8DFC02A8298B}"/>
              </a:ext>
            </a:extLst>
          </p:cNvPr>
          <p:cNvSpPr/>
          <p:nvPr userDrawn="1"/>
        </p:nvSpPr>
        <p:spPr>
          <a:xfrm>
            <a:off x="-1176505" y="2873535"/>
            <a:ext cx="576040" cy="35656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8">
            <a:extLst>
              <a:ext uri="{FF2B5EF4-FFF2-40B4-BE49-F238E27FC236}">
                <a16:creationId xmlns:a16="http://schemas.microsoft.com/office/drawing/2014/main" id="{8FBFF407-A1C0-1D77-9038-E544A1D20BB4}"/>
              </a:ext>
            </a:extLst>
          </p:cNvPr>
          <p:cNvSpPr/>
          <p:nvPr userDrawn="1"/>
        </p:nvSpPr>
        <p:spPr>
          <a:xfrm>
            <a:off x="-1176505" y="3558113"/>
            <a:ext cx="576040" cy="356563"/>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9" name="矩形 9">
            <a:extLst>
              <a:ext uri="{FF2B5EF4-FFF2-40B4-BE49-F238E27FC236}">
                <a16:creationId xmlns:a16="http://schemas.microsoft.com/office/drawing/2014/main" id="{5D6D5FBA-7261-CCE9-E912-B2473F317855}"/>
              </a:ext>
            </a:extLst>
          </p:cNvPr>
          <p:cNvSpPr/>
          <p:nvPr userDrawn="1"/>
        </p:nvSpPr>
        <p:spPr>
          <a:xfrm>
            <a:off x="-1176505" y="4225911"/>
            <a:ext cx="576040" cy="3565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990267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3" r:id="rId13"/>
    <p:sldLayoutId id="2147483694" r:id="rId14"/>
    <p:sldLayoutId id="2147483676" r:id="rId15"/>
    <p:sldLayoutId id="2147483683" r:id="rId16"/>
    <p:sldLayoutId id="2147483686" r:id="rId17"/>
    <p:sldLayoutId id="2147483685" r:id="rId18"/>
    <p:sldLayoutId id="2147483697" r:id="rId19"/>
    <p:sldLayoutId id="2147483689" r:id="rId20"/>
    <p:sldLayoutId id="2147483688" r:id="rId21"/>
    <p:sldLayoutId id="2147483690" r:id="rId22"/>
    <p:sldLayoutId id="2147483691" r:id="rId2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pic>
        <p:nvPicPr>
          <p:cNvPr id="6" name="Bild 9">
            <a:extLst>
              <a:ext uri="{FF2B5EF4-FFF2-40B4-BE49-F238E27FC236}">
                <a16:creationId xmlns:a16="http://schemas.microsoft.com/office/drawing/2014/main" id="{0FA4D41A-2F29-D940-9120-03FD5892B4D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29598" y="316008"/>
            <a:ext cx="1327433" cy="838355"/>
          </a:xfrm>
          <a:prstGeom prst="rect">
            <a:avLst/>
          </a:prstGeom>
        </p:spPr>
      </p:pic>
      <p:cxnSp>
        <p:nvCxnSpPr>
          <p:cNvPr id="8" name="Gerade Verbindung 4">
            <a:extLst>
              <a:ext uri="{FF2B5EF4-FFF2-40B4-BE49-F238E27FC236}">
                <a16:creationId xmlns:a16="http://schemas.microsoft.com/office/drawing/2014/main" id="{83E3A2B1-7D54-B540-BB4E-53D76D59D62E}"/>
              </a:ext>
            </a:extLst>
          </p:cNvPr>
          <p:cNvCxnSpPr/>
          <p:nvPr/>
        </p:nvCxnSpPr>
        <p:spPr>
          <a:xfrm>
            <a:off x="487632" y="3187768"/>
            <a:ext cx="57294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el 1">
            <a:extLst>
              <a:ext uri="{FF2B5EF4-FFF2-40B4-BE49-F238E27FC236}">
                <a16:creationId xmlns:a16="http://schemas.microsoft.com/office/drawing/2014/main" id="{E56C0690-11CD-BA4B-83A2-98A91C9323B0}"/>
              </a:ext>
            </a:extLst>
          </p:cNvPr>
          <p:cNvSpPr>
            <a:spLocks noGrp="1"/>
          </p:cNvSpPr>
          <p:nvPr/>
        </p:nvSpPr>
        <p:spPr>
          <a:xfrm>
            <a:off x="232474" y="3222756"/>
            <a:ext cx="8911526" cy="1427356"/>
          </a:xfrm>
          <a:prstGeom prst="rect">
            <a:avLst/>
          </a:prstGeom>
        </p:spPr>
        <p:style>
          <a:lnRef idx="0">
            <a:scrgbClr r="0" g="0" b="0"/>
          </a:lnRef>
          <a:fillRef idx="0">
            <a:scrgbClr r="0" g="0" b="0"/>
          </a:fillRef>
          <a:effectRef idx="0">
            <a:scrgbClr r="0" g="0" b="0"/>
          </a:effectRef>
          <a:fontRef idx="major"/>
        </p:style>
        <p:txBody>
          <a:bodyPr vert="horz" lIns="68580" tIns="34290" rIns="68580" bIns="34290" rtlCol="0" anchor="t">
            <a:noAutofit/>
          </a:bodyPr>
          <a:lstStyle>
            <a:lvl1pPr algn="l" defTabSz="914400" rtl="0" eaLnBrk="1" latinLnBrk="0" hangingPunct="1">
              <a:lnSpc>
                <a:spcPct val="90000"/>
              </a:lnSpc>
              <a:spcBef>
                <a:spcPct val="0"/>
              </a:spcBef>
              <a:buNone/>
              <a:defRPr sz="5400" kern="1200">
                <a:solidFill>
                  <a:schemeClr val="bg1"/>
                </a:solidFill>
                <a:latin typeface="Frutiger LT 87 ExtraBlackCn" panose="020B0906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4000">
                <a:latin typeface="Frutiger LT 87 ExtraBlackCn"/>
              </a:rPr>
              <a:t>Causal Inference - Gamification Case</a:t>
            </a:r>
            <a:endParaRPr lang="en-US" sz="4000"/>
          </a:p>
        </p:txBody>
      </p:sp>
      <p:sp>
        <p:nvSpPr>
          <p:cNvPr id="4" name="TextBox 3">
            <a:extLst>
              <a:ext uri="{FF2B5EF4-FFF2-40B4-BE49-F238E27FC236}">
                <a16:creationId xmlns:a16="http://schemas.microsoft.com/office/drawing/2014/main" id="{D83BA101-E9AD-9604-047F-792895B3290D}"/>
              </a:ext>
            </a:extLst>
          </p:cNvPr>
          <p:cNvSpPr txBox="1"/>
          <p:nvPr/>
        </p:nvSpPr>
        <p:spPr>
          <a:xfrm>
            <a:off x="367099" y="3842468"/>
            <a:ext cx="8400171" cy="369332"/>
          </a:xfrm>
          <a:prstGeom prst="rect">
            <a:avLst/>
          </a:prstGeom>
          <a:noFill/>
        </p:spPr>
        <p:txBody>
          <a:bodyPr wrap="square" lIns="91440" tIns="45720" rIns="91440" bIns="45720" anchor="t">
            <a:spAutoFit/>
          </a:bodyPr>
          <a:lstStyle/>
          <a:p>
            <a:r>
              <a:rPr lang="en-US">
                <a:solidFill>
                  <a:schemeClr val="bg1"/>
                </a:solidFill>
              </a:rPr>
              <a:t>Kirtesh</a:t>
            </a:r>
            <a:r>
              <a:rPr lang="en-US" sz="1800" cap="none">
                <a:solidFill>
                  <a:schemeClr val="bg1"/>
                </a:solidFill>
                <a:ea typeface="+mn-lt"/>
                <a:cs typeface="+mn-lt"/>
              </a:rPr>
              <a:t> Patel</a:t>
            </a:r>
            <a:r>
              <a:rPr lang="en-US">
                <a:solidFill>
                  <a:schemeClr val="bg1"/>
                </a:solidFill>
                <a:ea typeface="+mn-lt"/>
                <a:cs typeface="+mn-lt"/>
              </a:rPr>
              <a:t>, Nils </a:t>
            </a:r>
            <a:r>
              <a:rPr lang="en-US" err="1">
                <a:solidFill>
                  <a:schemeClr val="bg1"/>
                </a:solidFill>
                <a:ea typeface="+mn-lt"/>
                <a:cs typeface="+mn-lt"/>
              </a:rPr>
              <a:t>Marthiensen</a:t>
            </a:r>
            <a:r>
              <a:rPr lang="en-US">
                <a:solidFill>
                  <a:schemeClr val="bg1"/>
                </a:solidFill>
                <a:ea typeface="+mn-lt"/>
                <a:cs typeface="+mn-lt"/>
              </a:rPr>
              <a:t>, Neelesh Bhalla, Chia-Jung Chang</a:t>
            </a:r>
            <a:endParaRPr lang="en-US" sz="1800" b="1" cap="none">
              <a:solidFill>
                <a:schemeClr val="bg1"/>
              </a:solidFill>
              <a:ea typeface="Calibri" panose="020F0502020204030204"/>
              <a:cs typeface="Calibri" panose="020F0502020204030204"/>
            </a:endParaRPr>
          </a:p>
        </p:txBody>
      </p:sp>
    </p:spTree>
    <p:extLst>
      <p:ext uri="{BB962C8B-B14F-4D97-AF65-F5344CB8AC3E}">
        <p14:creationId xmlns:p14="http://schemas.microsoft.com/office/powerpoint/2010/main" val="163321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7A0EEFD-890B-1FEA-5F4B-A7C5D5438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885" y="1332488"/>
            <a:ext cx="4058917" cy="3543626"/>
          </a:xfrm>
          <a:prstGeom prst="rect">
            <a:avLst/>
          </a:prstGeom>
          <a:noFill/>
          <a:extLst>
            <a:ext uri="{909E8E84-426E-40DD-AFC4-6F175D3DCCD1}">
              <a14:hiddenFill xmlns:a14="http://schemas.microsoft.com/office/drawing/2010/main">
                <a:solidFill>
                  <a:srgbClr val="FFFFFF"/>
                </a:solidFill>
              </a14:hiddenFill>
            </a:ext>
          </a:extLst>
        </p:spPr>
      </p:pic>
      <p:sp>
        <p:nvSpPr>
          <p:cNvPr id="18" name="Titel 1">
            <a:extLst>
              <a:ext uri="{FF2B5EF4-FFF2-40B4-BE49-F238E27FC236}">
                <a16:creationId xmlns:a16="http://schemas.microsoft.com/office/drawing/2014/main" id="{298301B1-B19C-AA63-77BE-17E32DFCEB78}"/>
              </a:ext>
            </a:extLst>
          </p:cNvPr>
          <p:cNvSpPr>
            <a:spLocks noGrp="1"/>
          </p:cNvSpPr>
          <p:nvPr>
            <p:ph type="title"/>
          </p:nvPr>
        </p:nvSpPr>
        <p:spPr>
          <a:xfrm>
            <a:off x="385577" y="617712"/>
            <a:ext cx="8431331" cy="819719"/>
          </a:xfrm>
        </p:spPr>
        <p:txBody>
          <a:bodyPr anchor="t"/>
          <a:lstStyle/>
          <a:p>
            <a:r>
              <a:rPr lang="en-US">
                <a:latin typeface="Calibri (body)"/>
              </a:rPr>
              <a:t>Frequency Distribution</a:t>
            </a:r>
          </a:p>
        </p:txBody>
      </p:sp>
      <p:sp>
        <p:nvSpPr>
          <p:cNvPr id="2" name="Rectangle 3" descr="Textplatzhalter 3">
            <a:extLst>
              <a:ext uri="{FF2B5EF4-FFF2-40B4-BE49-F238E27FC236}">
                <a16:creationId xmlns:a16="http://schemas.microsoft.com/office/drawing/2014/main" id="{43119BF6-E8A9-2EE0-3C9A-7D40CED1D268}"/>
              </a:ext>
            </a:extLst>
          </p:cNvPr>
          <p:cNvSpPr>
            <a:spLocks/>
          </p:cNvSpPr>
          <p:nvPr/>
        </p:nvSpPr>
        <p:spPr bwMode="auto">
          <a:xfrm>
            <a:off x="384175" y="163513"/>
            <a:ext cx="413226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r>
              <a:rPr lang="en-US" sz="800">
                <a:latin typeface="Frutiger LT 87 ExtraBlackCn"/>
              </a:rPr>
              <a:t>Causal Inference - Gamification Case</a:t>
            </a:r>
            <a:endParaRPr lang="en-US" sz="800"/>
          </a:p>
        </p:txBody>
      </p:sp>
      <p:sp>
        <p:nvSpPr>
          <p:cNvPr id="3" name="TextBox 2">
            <a:extLst>
              <a:ext uri="{FF2B5EF4-FFF2-40B4-BE49-F238E27FC236}">
                <a16:creationId xmlns:a16="http://schemas.microsoft.com/office/drawing/2014/main" id="{0EE76EFD-2ACA-58BF-563C-F1CCAE52DCCC}"/>
              </a:ext>
            </a:extLst>
          </p:cNvPr>
          <p:cNvSpPr txBox="1"/>
          <p:nvPr/>
        </p:nvSpPr>
        <p:spPr>
          <a:xfrm>
            <a:off x="488674" y="1598543"/>
            <a:ext cx="316395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GB">
                <a:ea typeface="Calibri"/>
                <a:cs typeface="Calibri"/>
              </a:rPr>
              <a:t>At first glance, we see distribution of people within the three categories</a:t>
            </a:r>
          </a:p>
          <a:p>
            <a:pPr marL="285750" indent="-285750">
              <a:buFont typeface="Calibri"/>
              <a:buChar char="-"/>
            </a:pPr>
            <a:r>
              <a:rPr lang="en-GB">
                <a:ea typeface="Calibri"/>
                <a:cs typeface="Calibri"/>
              </a:rPr>
              <a:t>The distribution seems to be fairly balanced </a:t>
            </a:r>
          </a:p>
        </p:txBody>
      </p:sp>
    </p:spTree>
    <p:extLst>
      <p:ext uri="{BB962C8B-B14F-4D97-AF65-F5344CB8AC3E}">
        <p14:creationId xmlns:p14="http://schemas.microsoft.com/office/powerpoint/2010/main" val="106354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98301B1-B19C-AA63-77BE-17E32DFCEB78}"/>
              </a:ext>
            </a:extLst>
          </p:cNvPr>
          <p:cNvSpPr>
            <a:spLocks noGrp="1"/>
          </p:cNvSpPr>
          <p:nvPr>
            <p:ph type="title"/>
          </p:nvPr>
        </p:nvSpPr>
        <p:spPr>
          <a:xfrm>
            <a:off x="385577" y="617712"/>
            <a:ext cx="8431331" cy="819719"/>
          </a:xfrm>
        </p:spPr>
        <p:txBody>
          <a:bodyPr anchor="t"/>
          <a:lstStyle/>
          <a:p>
            <a:r>
              <a:rPr lang="en-US">
                <a:latin typeface="Calibri (body)"/>
              </a:rPr>
              <a:t>Normal distribution</a:t>
            </a:r>
          </a:p>
        </p:txBody>
      </p:sp>
      <p:sp>
        <p:nvSpPr>
          <p:cNvPr id="2" name="Rectangle 3" descr="Textplatzhalter 3">
            <a:extLst>
              <a:ext uri="{FF2B5EF4-FFF2-40B4-BE49-F238E27FC236}">
                <a16:creationId xmlns:a16="http://schemas.microsoft.com/office/drawing/2014/main" id="{43119BF6-E8A9-2EE0-3C9A-7D40CED1D268}"/>
              </a:ext>
            </a:extLst>
          </p:cNvPr>
          <p:cNvSpPr>
            <a:spLocks/>
          </p:cNvSpPr>
          <p:nvPr/>
        </p:nvSpPr>
        <p:spPr bwMode="auto">
          <a:xfrm>
            <a:off x="384175" y="163513"/>
            <a:ext cx="413226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r>
              <a:rPr lang="en-US" sz="800">
                <a:latin typeface="Frutiger LT 87 ExtraBlackCn"/>
              </a:rPr>
              <a:t>Causal Inference - Gamification Case</a:t>
            </a:r>
            <a:endParaRPr lang="en-US" sz="800"/>
          </a:p>
        </p:txBody>
      </p:sp>
      <p:pic>
        <p:nvPicPr>
          <p:cNvPr id="4098" name="Picture 2">
            <a:extLst>
              <a:ext uri="{FF2B5EF4-FFF2-40B4-BE49-F238E27FC236}">
                <a16:creationId xmlns:a16="http://schemas.microsoft.com/office/drawing/2014/main" id="{3AE8BE49-9622-6BF6-A8B6-41C7E8E30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05" y="1352126"/>
            <a:ext cx="4886275" cy="3410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280CE1-D928-2844-58EB-B4F2FFEC18CF}"/>
              </a:ext>
            </a:extLst>
          </p:cNvPr>
          <p:cNvSpPr txBox="1"/>
          <p:nvPr/>
        </p:nvSpPr>
        <p:spPr>
          <a:xfrm>
            <a:off x="4999832" y="1194524"/>
            <a:ext cx="387331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GB">
                <a:cs typeface="Arial"/>
              </a:rPr>
              <a:t>Amongst the three categories, mean '</a:t>
            </a:r>
            <a:r>
              <a:rPr lang="en-GB" err="1">
                <a:cs typeface="Arial"/>
              </a:rPr>
              <a:t>TotalKnowledge</a:t>
            </a:r>
            <a:r>
              <a:rPr lang="en-GB">
                <a:cs typeface="Arial"/>
              </a:rPr>
              <a:t>' is </a:t>
            </a:r>
            <a:r>
              <a:rPr lang="en-GB">
                <a:ea typeface="+mn-lt"/>
                <a:cs typeface="Arial"/>
              </a:rPr>
              <a:t>the</a:t>
            </a:r>
            <a:r>
              <a:rPr lang="en-GB">
                <a:cs typeface="Arial"/>
              </a:rPr>
              <a:t> highest </a:t>
            </a:r>
            <a:r>
              <a:rPr lang="en-GB">
                <a:ea typeface="+mn-lt"/>
                <a:cs typeface="+mn-lt"/>
              </a:rPr>
              <a:t>for Non-Gamified training.</a:t>
            </a:r>
            <a:endParaRPr lang="en-US">
              <a:cs typeface="Calibri" panose="020F0502020204030204"/>
            </a:endParaRPr>
          </a:p>
          <a:p>
            <a:pPr marL="285750" indent="-285750">
              <a:buFont typeface="Calibri"/>
              <a:buChar char="-"/>
            </a:pPr>
            <a:endParaRPr lang="en-GB">
              <a:cs typeface="Calibri"/>
            </a:endParaRPr>
          </a:p>
          <a:p>
            <a:pPr marL="285750" indent="-285750">
              <a:buFont typeface="Calibri"/>
              <a:buChar char="-"/>
            </a:pPr>
            <a:r>
              <a:rPr lang="en-GB">
                <a:cs typeface="Arial"/>
              </a:rPr>
              <a:t>Low standard deviation </a:t>
            </a:r>
            <a:r>
              <a:rPr lang="en-GB">
                <a:ea typeface="+mn-lt"/>
                <a:cs typeface="+mn-lt"/>
              </a:rPr>
              <a:t>for the Non-Gamified training</a:t>
            </a:r>
            <a:r>
              <a:rPr lang="en-GB">
                <a:cs typeface="Calibri"/>
              </a:rPr>
              <a:t> category</a:t>
            </a:r>
            <a:r>
              <a:rPr lang="en-GB">
                <a:cs typeface="Arial"/>
              </a:rPr>
              <a:t> also highlights low overall variation in </a:t>
            </a:r>
            <a:r>
              <a:rPr lang="en-GB" err="1">
                <a:cs typeface="Arial"/>
              </a:rPr>
              <a:t>TotalKnowdge</a:t>
            </a:r>
            <a:r>
              <a:rPr lang="en-GB">
                <a:cs typeface="Arial"/>
              </a:rPr>
              <a:t> amongst the people sampled.</a:t>
            </a:r>
          </a:p>
          <a:p>
            <a:pPr marL="285750" indent="-285750">
              <a:buFont typeface="Calibri"/>
              <a:buChar char="-"/>
            </a:pPr>
            <a:endParaRPr lang="en-GB">
              <a:cs typeface="Arial"/>
            </a:endParaRPr>
          </a:p>
          <a:p>
            <a:pPr marL="285750" indent="-285750">
              <a:buFont typeface="Calibri"/>
              <a:buChar char="-"/>
            </a:pPr>
            <a:r>
              <a:rPr lang="en-GB">
                <a:cs typeface="Arial"/>
              </a:rPr>
              <a:t>People sampled under 'No Training' category had the lowest mean </a:t>
            </a:r>
            <a:r>
              <a:rPr lang="en-GB">
                <a:ea typeface="+mn-lt"/>
                <a:cs typeface="+mn-lt"/>
              </a:rPr>
              <a:t>'</a:t>
            </a:r>
            <a:r>
              <a:rPr lang="en-GB" err="1">
                <a:ea typeface="+mn-lt"/>
                <a:cs typeface="+mn-lt"/>
              </a:rPr>
              <a:t>TotalKnowledge</a:t>
            </a:r>
            <a:r>
              <a:rPr lang="en-GB">
                <a:ea typeface="+mn-lt"/>
                <a:cs typeface="+mn-lt"/>
              </a:rPr>
              <a:t>' score</a:t>
            </a:r>
            <a:endParaRPr lang="en-GB">
              <a:cs typeface="Arial"/>
            </a:endParaRPr>
          </a:p>
        </p:txBody>
      </p:sp>
    </p:spTree>
    <p:extLst>
      <p:ext uri="{BB962C8B-B14F-4D97-AF65-F5344CB8AC3E}">
        <p14:creationId xmlns:p14="http://schemas.microsoft.com/office/powerpoint/2010/main" val="242467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98301B1-B19C-AA63-77BE-17E32DFCEB78}"/>
              </a:ext>
            </a:extLst>
          </p:cNvPr>
          <p:cNvSpPr>
            <a:spLocks noGrp="1"/>
          </p:cNvSpPr>
          <p:nvPr>
            <p:ph type="title"/>
          </p:nvPr>
        </p:nvSpPr>
        <p:spPr>
          <a:xfrm>
            <a:off x="385577" y="617712"/>
            <a:ext cx="8431331" cy="819719"/>
          </a:xfrm>
        </p:spPr>
        <p:txBody>
          <a:bodyPr anchor="t"/>
          <a:lstStyle/>
          <a:p>
            <a:r>
              <a:rPr lang="en-US">
                <a:latin typeface="Calibri (body)"/>
              </a:rPr>
              <a:t>Violin plots </a:t>
            </a:r>
          </a:p>
        </p:txBody>
      </p:sp>
      <p:sp>
        <p:nvSpPr>
          <p:cNvPr id="2" name="Rectangle 3" descr="Textplatzhalter 3">
            <a:extLst>
              <a:ext uri="{FF2B5EF4-FFF2-40B4-BE49-F238E27FC236}">
                <a16:creationId xmlns:a16="http://schemas.microsoft.com/office/drawing/2014/main" id="{43119BF6-E8A9-2EE0-3C9A-7D40CED1D268}"/>
              </a:ext>
            </a:extLst>
          </p:cNvPr>
          <p:cNvSpPr>
            <a:spLocks/>
          </p:cNvSpPr>
          <p:nvPr/>
        </p:nvSpPr>
        <p:spPr bwMode="auto">
          <a:xfrm>
            <a:off x="384175" y="163513"/>
            <a:ext cx="413226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r>
              <a:rPr lang="en-US" sz="800">
                <a:latin typeface="Frutiger LT 87 ExtraBlackCn"/>
              </a:rPr>
              <a:t>Causal Inference - Gamification Case</a:t>
            </a:r>
            <a:endParaRPr lang="en-US" sz="800"/>
          </a:p>
        </p:txBody>
      </p:sp>
      <p:pic>
        <p:nvPicPr>
          <p:cNvPr id="2050" name="Picture 2">
            <a:extLst>
              <a:ext uri="{FF2B5EF4-FFF2-40B4-BE49-F238E27FC236}">
                <a16:creationId xmlns:a16="http://schemas.microsoft.com/office/drawing/2014/main" id="{3909DFC4-2131-DD27-1745-2A4045188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87" y="1147795"/>
            <a:ext cx="4947789" cy="37805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704346-6E81-2F67-C040-C6C06DFB8A62}"/>
              </a:ext>
            </a:extLst>
          </p:cNvPr>
          <p:cNvSpPr txBox="1"/>
          <p:nvPr/>
        </p:nvSpPr>
        <p:spPr>
          <a:xfrm>
            <a:off x="249772" y="1239036"/>
            <a:ext cx="3109822"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Sans-Serif"/>
              <a:buChar char="-"/>
            </a:pPr>
            <a:r>
              <a:rPr lang="en-GB" sz="1200">
                <a:latin typeface="Arial"/>
                <a:cs typeface="Arial"/>
              </a:rPr>
              <a:t>Non-Gamified Training category has the highest median score with high concentration around the median (depicted by the width)</a:t>
            </a:r>
          </a:p>
          <a:p>
            <a:pPr marL="285750" indent="-285750">
              <a:buFont typeface="Calibri,Sans-Serif"/>
              <a:buChar char="-"/>
            </a:pPr>
            <a:r>
              <a:rPr lang="en-GB" sz="1200">
                <a:latin typeface="Arial"/>
                <a:cs typeface="Arial"/>
              </a:rPr>
              <a:t>Category 'No Training' shows high range of score variation.</a:t>
            </a:r>
          </a:p>
          <a:p>
            <a:pPr marL="285750" indent="-285750">
              <a:buFont typeface="Calibri,Sans-Serif"/>
              <a:buChar char="-"/>
            </a:pPr>
            <a:r>
              <a:rPr lang="en-GB" sz="1200">
                <a:latin typeface="Arial"/>
                <a:cs typeface="Arial"/>
              </a:rPr>
              <a:t>Category 'Gamified Training' performs somewhere between these two categories.</a:t>
            </a:r>
          </a:p>
          <a:p>
            <a:pPr marL="285750" indent="-285750">
              <a:buFont typeface="Calibri,Sans-Serif"/>
              <a:buChar char="-"/>
            </a:pPr>
            <a:r>
              <a:rPr lang="en-GB" sz="1200">
                <a:latin typeface="Arial"/>
                <a:cs typeface="Arial"/>
              </a:rPr>
              <a:t>Almost everyone in Non-Gamified category (except a few exceptions) scored more than the median score of 'No Training' category</a:t>
            </a:r>
          </a:p>
          <a:p>
            <a:pPr marL="285750" indent="-285750">
              <a:buFont typeface="Calibri,Sans-Serif"/>
              <a:buChar char="-"/>
            </a:pPr>
            <a:r>
              <a:rPr lang="en-GB" sz="1200">
                <a:latin typeface="Arial"/>
                <a:cs typeface="Arial"/>
              </a:rPr>
              <a:t>Just looking at these plots, the overall performance can be ranked as below (top to bottom):</a:t>
            </a:r>
          </a:p>
          <a:p>
            <a:pPr marL="742950" lvl="1" indent="-285750">
              <a:buFont typeface="Calibri,Sans-Serif"/>
              <a:buChar char="-"/>
            </a:pPr>
            <a:r>
              <a:rPr lang="en-GB" sz="1200">
                <a:latin typeface="Arial"/>
                <a:cs typeface="Arial"/>
              </a:rPr>
              <a:t>Non-Gamified Training</a:t>
            </a:r>
          </a:p>
          <a:p>
            <a:pPr marL="742950" lvl="1" indent="-285750">
              <a:buFont typeface="Calibri,Sans-Serif"/>
              <a:buChar char="-"/>
            </a:pPr>
            <a:r>
              <a:rPr lang="en-GB" sz="1200">
                <a:latin typeface="Arial"/>
                <a:cs typeface="Arial"/>
              </a:rPr>
              <a:t>Gamified Training</a:t>
            </a:r>
          </a:p>
          <a:p>
            <a:pPr marL="742950" lvl="1" indent="-285750">
              <a:buFont typeface="Calibri,Sans-Serif"/>
              <a:buChar char="-"/>
            </a:pPr>
            <a:r>
              <a:rPr lang="en-GB" sz="1200">
                <a:latin typeface="Arial"/>
                <a:cs typeface="Arial"/>
              </a:rPr>
              <a:t>No Training</a:t>
            </a:r>
          </a:p>
        </p:txBody>
      </p:sp>
    </p:spTree>
    <p:extLst>
      <p:ext uri="{BB962C8B-B14F-4D97-AF65-F5344CB8AC3E}">
        <p14:creationId xmlns:p14="http://schemas.microsoft.com/office/powerpoint/2010/main" val="105969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98301B1-B19C-AA63-77BE-17E32DFCEB78}"/>
              </a:ext>
            </a:extLst>
          </p:cNvPr>
          <p:cNvSpPr>
            <a:spLocks noGrp="1"/>
          </p:cNvSpPr>
          <p:nvPr>
            <p:ph type="title"/>
          </p:nvPr>
        </p:nvSpPr>
        <p:spPr>
          <a:xfrm>
            <a:off x="385577" y="617712"/>
            <a:ext cx="8431331" cy="819719"/>
          </a:xfrm>
        </p:spPr>
        <p:txBody>
          <a:bodyPr anchor="t"/>
          <a:lstStyle/>
          <a:p>
            <a:r>
              <a:rPr lang="en-US">
                <a:latin typeface="Calibri (body)"/>
              </a:rPr>
              <a:t>Stacked BAR PLOTS (1)</a:t>
            </a:r>
            <a:endParaRPr lang="en-US"/>
          </a:p>
        </p:txBody>
      </p:sp>
      <p:sp>
        <p:nvSpPr>
          <p:cNvPr id="2" name="Rectangle 3" descr="Textplatzhalter 3">
            <a:extLst>
              <a:ext uri="{FF2B5EF4-FFF2-40B4-BE49-F238E27FC236}">
                <a16:creationId xmlns:a16="http://schemas.microsoft.com/office/drawing/2014/main" id="{43119BF6-E8A9-2EE0-3C9A-7D40CED1D268}"/>
              </a:ext>
            </a:extLst>
          </p:cNvPr>
          <p:cNvSpPr>
            <a:spLocks/>
          </p:cNvSpPr>
          <p:nvPr/>
        </p:nvSpPr>
        <p:spPr bwMode="auto">
          <a:xfrm>
            <a:off x="384175" y="163513"/>
            <a:ext cx="413226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r>
              <a:rPr lang="en-US" sz="800">
                <a:latin typeface="Frutiger LT 87 ExtraBlackCn"/>
              </a:rPr>
              <a:t>Causal Inference - Gamification Case</a:t>
            </a:r>
            <a:endParaRPr lang="en-US" sz="800"/>
          </a:p>
        </p:txBody>
      </p:sp>
      <p:pic>
        <p:nvPicPr>
          <p:cNvPr id="3080" name="Picture 8">
            <a:extLst>
              <a:ext uri="{FF2B5EF4-FFF2-40B4-BE49-F238E27FC236}">
                <a16:creationId xmlns:a16="http://schemas.microsoft.com/office/drawing/2014/main" id="{07B25725-E47E-2BCB-135A-E369E1A68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5767"/>
            <a:ext cx="3018264" cy="319059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85CACE3-E0F0-CC85-D6F0-134F14AD8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3805" y="1415767"/>
            <a:ext cx="3018263" cy="319059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F9CF28EC-E17D-7FFF-6B1F-9C9425009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737" y="1415768"/>
            <a:ext cx="3018263" cy="3190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35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98301B1-B19C-AA63-77BE-17E32DFCEB78}"/>
              </a:ext>
            </a:extLst>
          </p:cNvPr>
          <p:cNvSpPr>
            <a:spLocks noGrp="1"/>
          </p:cNvSpPr>
          <p:nvPr>
            <p:ph type="title"/>
          </p:nvPr>
        </p:nvSpPr>
        <p:spPr>
          <a:xfrm>
            <a:off x="385577" y="617712"/>
            <a:ext cx="8431331" cy="819719"/>
          </a:xfrm>
        </p:spPr>
        <p:txBody>
          <a:bodyPr anchor="t"/>
          <a:lstStyle/>
          <a:p>
            <a:r>
              <a:rPr lang="en-US">
                <a:ea typeface="+mn-lt"/>
                <a:cs typeface="+mn-lt"/>
              </a:rPr>
              <a:t>Stacked BAR PLOTS (2)</a:t>
            </a:r>
            <a:endParaRPr lang="en-US"/>
          </a:p>
        </p:txBody>
      </p:sp>
      <p:sp>
        <p:nvSpPr>
          <p:cNvPr id="2" name="Rectangle 3" descr="Textplatzhalter 3">
            <a:extLst>
              <a:ext uri="{FF2B5EF4-FFF2-40B4-BE49-F238E27FC236}">
                <a16:creationId xmlns:a16="http://schemas.microsoft.com/office/drawing/2014/main" id="{43119BF6-E8A9-2EE0-3C9A-7D40CED1D268}"/>
              </a:ext>
            </a:extLst>
          </p:cNvPr>
          <p:cNvSpPr>
            <a:spLocks/>
          </p:cNvSpPr>
          <p:nvPr/>
        </p:nvSpPr>
        <p:spPr bwMode="auto">
          <a:xfrm>
            <a:off x="384175" y="163513"/>
            <a:ext cx="4132263"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lvl1pPr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defTabSz="561975">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defTabSz="56197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lnSpc>
                <a:spcPts val="1000"/>
              </a:lnSpc>
              <a:spcBef>
                <a:spcPts val="500"/>
              </a:spcBef>
            </a:pPr>
            <a:r>
              <a:rPr lang="en-US" altLang="en-US" sz="700">
                <a:solidFill>
                  <a:srgbClr val="A6A6A6"/>
                </a:solidFill>
                <a:latin typeface="Calibri Light" panose="020F0302020204030204" pitchFamily="34" charset="0"/>
                <a:cs typeface="Calibri Light" panose="020F0302020204030204" pitchFamily="34" charset="0"/>
                <a:sym typeface="Calibri Light" panose="020F0302020204030204" pitchFamily="34" charset="0"/>
              </a:rPr>
              <a:t>INTRODUCTION</a:t>
            </a:r>
          </a:p>
        </p:txBody>
      </p:sp>
      <p:pic>
        <p:nvPicPr>
          <p:cNvPr id="5132" name="Picture 12">
            <a:extLst>
              <a:ext uri="{FF2B5EF4-FFF2-40B4-BE49-F238E27FC236}">
                <a16:creationId xmlns:a16="http://schemas.microsoft.com/office/drawing/2014/main" id="{CAE2B505-A17B-05E4-C402-52EE7517B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432" y="1440609"/>
            <a:ext cx="2938752" cy="310654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CAE66762-9964-CC3C-3B6D-A6FB11B5E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0609"/>
            <a:ext cx="2938752" cy="3106544"/>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2BD4EE54-42C8-6E26-1155-A510BF9459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7716" y="1440609"/>
            <a:ext cx="2938752" cy="310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5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FCA696-8ABD-0260-39C9-C22D4F7216A2}"/>
              </a:ext>
            </a:extLst>
          </p:cNvPr>
          <p:cNvSpPr>
            <a:spLocks noGrp="1"/>
          </p:cNvSpPr>
          <p:nvPr>
            <p:ph type="sldNum" sz="quarter" idx="4"/>
          </p:nvPr>
        </p:nvSpPr>
        <p:spPr/>
        <p:txBody>
          <a:bodyPr/>
          <a:lstStyle/>
          <a:p>
            <a:fld id="{365118A3-1793-2149-900A-53CEDCCBA901}" type="slidenum">
              <a:rPr lang="en-GB" smtClean="0"/>
              <a:pPr/>
              <a:t>7</a:t>
            </a:fld>
            <a:endParaRPr lang="en-GB"/>
          </a:p>
        </p:txBody>
      </p:sp>
      <p:sp>
        <p:nvSpPr>
          <p:cNvPr id="3" name="TextBox 2">
            <a:extLst>
              <a:ext uri="{FF2B5EF4-FFF2-40B4-BE49-F238E27FC236}">
                <a16:creationId xmlns:a16="http://schemas.microsoft.com/office/drawing/2014/main" id="{1249886A-FF37-0DDC-263C-0952B6EE22BF}"/>
              </a:ext>
            </a:extLst>
          </p:cNvPr>
          <p:cNvSpPr txBox="1"/>
          <p:nvPr/>
        </p:nvSpPr>
        <p:spPr>
          <a:xfrm>
            <a:off x="370925" y="1034351"/>
            <a:ext cx="840737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cs typeface="Calibri"/>
            </a:endParaRPr>
          </a:p>
          <a:p>
            <a:endParaRPr lang="en-GB">
              <a:cs typeface="Calibri"/>
            </a:endParaRPr>
          </a:p>
          <a:p>
            <a:endParaRPr lang="en-GB">
              <a:cs typeface="Calibri"/>
            </a:endParaRPr>
          </a:p>
          <a:p>
            <a:pPr marL="285750" indent="-285750">
              <a:buFont typeface="Calibri"/>
              <a:buChar char="-"/>
            </a:pPr>
            <a:r>
              <a:rPr lang="en-GB">
                <a:cs typeface="Calibri"/>
              </a:rPr>
              <a:t>Shown on the top are different '</a:t>
            </a:r>
            <a:r>
              <a:rPr lang="en-GB" b="1">
                <a:cs typeface="Calibri"/>
              </a:rPr>
              <a:t>weighted average scores</a:t>
            </a:r>
            <a:r>
              <a:rPr lang="en-GB">
                <a:cs typeface="Calibri"/>
              </a:rPr>
              <a:t>' of people in the 'gamified' v/s 'non-gamified' training</a:t>
            </a:r>
            <a:endParaRPr lang="en-US">
              <a:cs typeface="Calibri"/>
            </a:endParaRPr>
          </a:p>
          <a:p>
            <a:pPr marL="285750" indent="-285750">
              <a:buFont typeface="Calibri"/>
              <a:buChar char="-"/>
            </a:pPr>
            <a:r>
              <a:rPr lang="en-GB">
                <a:cs typeface="Calibri"/>
              </a:rPr>
              <a:t>'Gamified training' was reviewed better by people on the following ratings:</a:t>
            </a:r>
            <a:endParaRPr lang="en-GB"/>
          </a:p>
          <a:p>
            <a:pPr marL="742950" lvl="1" indent="-285750">
              <a:buFont typeface="Calibri"/>
              <a:buChar char="-"/>
            </a:pPr>
            <a:r>
              <a:rPr lang="en-GB">
                <a:cs typeface="Calibri"/>
              </a:rPr>
              <a:t>Fun</a:t>
            </a:r>
          </a:p>
          <a:p>
            <a:pPr marL="742950" lvl="1" indent="-285750">
              <a:buFont typeface="Calibri"/>
              <a:buChar char="-"/>
            </a:pPr>
            <a:r>
              <a:rPr lang="en-GB">
                <a:cs typeface="Calibri"/>
              </a:rPr>
              <a:t>Enjoyable</a:t>
            </a:r>
          </a:p>
          <a:p>
            <a:pPr marL="742950" lvl="1" indent="-285750">
              <a:buFont typeface="Calibri"/>
              <a:buChar char="-"/>
            </a:pPr>
            <a:r>
              <a:rPr lang="en-GB">
                <a:cs typeface="Calibri"/>
              </a:rPr>
              <a:t>Interesting</a:t>
            </a:r>
          </a:p>
          <a:p>
            <a:pPr marL="285750" indent="-285750">
              <a:buFont typeface="Calibri"/>
              <a:buChar char="-"/>
            </a:pPr>
            <a:r>
              <a:rPr lang="en-GB">
                <a:cs typeface="Calibri"/>
              </a:rPr>
              <a:t>'Non gamified training' fared better in terms of </a:t>
            </a:r>
          </a:p>
          <a:p>
            <a:pPr marL="742950" lvl="1" indent="-285750">
              <a:buFont typeface="Calibri"/>
              <a:buChar char="-"/>
            </a:pPr>
            <a:r>
              <a:rPr lang="en-GB">
                <a:cs typeface="Calibri"/>
              </a:rPr>
              <a:t>Informative rating</a:t>
            </a:r>
          </a:p>
          <a:p>
            <a:pPr marL="285750" indent="-285750">
              <a:buFont typeface="Calibri"/>
              <a:buChar char="-"/>
            </a:pPr>
            <a:r>
              <a:rPr lang="en-GB">
                <a:cs typeface="Calibri"/>
              </a:rPr>
              <a:t>'Non gamified training' is rated more boring, while 'Gamified training' is rated more waste of time</a:t>
            </a:r>
          </a:p>
          <a:p>
            <a:pPr marL="285750" indent="-285750">
              <a:buFont typeface="Calibri"/>
              <a:buChar char="-"/>
            </a:pPr>
            <a:endParaRPr lang="en-GB">
              <a:cs typeface="Calibri"/>
            </a:endParaRPr>
          </a:p>
        </p:txBody>
      </p:sp>
      <p:pic>
        <p:nvPicPr>
          <p:cNvPr id="5" name="Picture 4">
            <a:extLst>
              <a:ext uri="{FF2B5EF4-FFF2-40B4-BE49-F238E27FC236}">
                <a16:creationId xmlns:a16="http://schemas.microsoft.com/office/drawing/2014/main" id="{C22716A0-DF15-D2CD-9293-4E38492C5DA7}"/>
              </a:ext>
            </a:extLst>
          </p:cNvPr>
          <p:cNvPicPr>
            <a:picLocks noChangeAspect="1"/>
          </p:cNvPicPr>
          <p:nvPr/>
        </p:nvPicPr>
        <p:blipFill>
          <a:blip r:embed="rId2"/>
          <a:stretch>
            <a:fillRect/>
          </a:stretch>
        </p:blipFill>
        <p:spPr>
          <a:xfrm>
            <a:off x="1570610" y="316528"/>
            <a:ext cx="5547841" cy="1143099"/>
          </a:xfrm>
          <a:prstGeom prst="rect">
            <a:avLst/>
          </a:prstGeom>
        </p:spPr>
      </p:pic>
    </p:spTree>
    <p:extLst>
      <p:ext uri="{BB962C8B-B14F-4D97-AF65-F5344CB8AC3E}">
        <p14:creationId xmlns:p14="http://schemas.microsoft.com/office/powerpoint/2010/main" val="224640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453D2-9311-C4B8-DE1D-D41F001C8BD9}"/>
              </a:ext>
            </a:extLst>
          </p:cNvPr>
          <p:cNvSpPr>
            <a:spLocks noGrp="1"/>
          </p:cNvSpPr>
          <p:nvPr>
            <p:ph type="sldNum" sz="quarter" idx="4"/>
          </p:nvPr>
        </p:nvSpPr>
        <p:spPr/>
        <p:txBody>
          <a:bodyPr/>
          <a:lstStyle/>
          <a:p>
            <a:fld id="{365118A3-1793-2149-900A-53CEDCCBA901}" type="slidenum">
              <a:rPr lang="en-GB" smtClean="0"/>
              <a:pPr/>
              <a:t>8</a:t>
            </a:fld>
            <a:endParaRPr lang="en-GB"/>
          </a:p>
        </p:txBody>
      </p:sp>
      <p:sp>
        <p:nvSpPr>
          <p:cNvPr id="3" name="TextBox 2">
            <a:extLst>
              <a:ext uri="{FF2B5EF4-FFF2-40B4-BE49-F238E27FC236}">
                <a16:creationId xmlns:a16="http://schemas.microsoft.com/office/drawing/2014/main" id="{0B33975C-0A5B-69E9-7F7A-E30E9E18052E}"/>
              </a:ext>
            </a:extLst>
          </p:cNvPr>
          <p:cNvSpPr txBox="1"/>
          <p:nvPr/>
        </p:nvSpPr>
        <p:spPr>
          <a:xfrm>
            <a:off x="181155" y="100282"/>
            <a:ext cx="884638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GB">
                <a:cs typeface="Arial"/>
              </a:rPr>
              <a:t>Both data suggest that employees enjoy Gamified training more</a:t>
            </a:r>
          </a:p>
          <a:p>
            <a:pPr marL="285750" indent="-285750">
              <a:buFont typeface="Calibri"/>
              <a:buChar char="-"/>
            </a:pPr>
            <a:r>
              <a:rPr lang="en-GB">
                <a:cs typeface="Arial"/>
              </a:rPr>
              <a:t>At the same time, experimental data suggests that 'Gamified' training was scored more of a waste of time as compared to 'Non-Gamified' training.</a:t>
            </a:r>
          </a:p>
          <a:p>
            <a:pPr marL="285750" indent="-285750">
              <a:buFont typeface="Calibri"/>
              <a:buChar char="-"/>
            </a:pPr>
            <a:r>
              <a:rPr lang="en-GB">
                <a:ea typeface="+mn-lt"/>
                <a:cs typeface="+mn-lt"/>
              </a:rPr>
              <a:t>Experimental data suggests better performance score for 'Non-Gamified' trainings than 'Gamified' trainings in contrast to that suggested by Survey data</a:t>
            </a:r>
          </a:p>
          <a:p>
            <a:pPr marL="285750" indent="-285750">
              <a:buFont typeface="Calibri"/>
              <a:buChar char="-"/>
            </a:pPr>
            <a:r>
              <a:rPr lang="en-GB">
                <a:cs typeface="Calibri"/>
              </a:rPr>
              <a:t>Experimental data is more convincing because in the Survey data, there was a clear bias introduced when the results were compared between two different size of survey population. In Experimental data however, the randomness of sorting people in the 3 cohorts made it a more robust study.</a:t>
            </a:r>
          </a:p>
          <a:p>
            <a:pPr marL="285750" indent="-285750">
              <a:buFont typeface="Calibri"/>
              <a:buChar char="-"/>
            </a:pPr>
            <a:r>
              <a:rPr lang="en-GB" u="sng">
                <a:cs typeface="Calibri"/>
              </a:rPr>
              <a:t>Recommendation</a:t>
            </a:r>
            <a:r>
              <a:rPr lang="en-GB">
                <a:cs typeface="Calibri"/>
              </a:rPr>
              <a:t>: Since major purpose of training is to upskill employees, reinforce awareness and promote learning, </a:t>
            </a:r>
            <a:r>
              <a:rPr lang="en-GB" b="1">
                <a:cs typeface="Calibri"/>
              </a:rPr>
              <a:t>adoption of Non-gamified training is recommended</a:t>
            </a:r>
            <a:r>
              <a:rPr lang="en-GB">
                <a:cs typeface="Calibri"/>
              </a:rPr>
              <a:t>.</a:t>
            </a:r>
          </a:p>
          <a:p>
            <a:pPr marL="285750" indent="-285750">
              <a:buFont typeface="Calibri"/>
              <a:buChar char="-"/>
            </a:pPr>
            <a:r>
              <a:rPr lang="en-GB" u="sng">
                <a:cs typeface="Calibri"/>
              </a:rPr>
              <a:t>Limitation</a:t>
            </a:r>
            <a:r>
              <a:rPr lang="en-GB">
                <a:cs typeface="Calibri"/>
              </a:rPr>
              <a:t>: As is clear from the violin plot, a small proportion of people under 'no training' cohort performed exceptionally well than with people in the other two categories (who underwent some sort of trainings). This makes you think if the proportion of '</a:t>
            </a:r>
            <a:r>
              <a:rPr lang="en-GB" b="1">
                <a:cs typeface="Calibri"/>
              </a:rPr>
              <a:t>average prior general IT awareness</a:t>
            </a:r>
            <a:r>
              <a:rPr lang="en-GB">
                <a:cs typeface="Calibri"/>
              </a:rPr>
              <a:t>' of people in the three categories was balanced.</a:t>
            </a:r>
          </a:p>
          <a:p>
            <a:pPr marL="285750" indent="-285750">
              <a:buFont typeface="Calibri"/>
              <a:buChar char="-"/>
            </a:pPr>
            <a:r>
              <a:rPr lang="en-GB">
                <a:cs typeface="Calibri"/>
              </a:rPr>
              <a:t>This can be addressed by some information on IT specific background of people for instance 'years of technical IT experience' can be a good indicator.</a:t>
            </a:r>
          </a:p>
        </p:txBody>
      </p:sp>
    </p:spTree>
    <p:extLst>
      <p:ext uri="{BB962C8B-B14F-4D97-AF65-F5344CB8AC3E}">
        <p14:creationId xmlns:p14="http://schemas.microsoft.com/office/powerpoint/2010/main" val="29381013"/>
      </p:ext>
    </p:extLst>
  </p:cSld>
  <p:clrMapOvr>
    <a:masterClrMapping/>
  </p:clrMapOvr>
</p:sld>
</file>

<file path=ppt/theme/theme1.xml><?xml version="1.0" encoding="utf-8"?>
<a:theme xmlns:a="http://schemas.openxmlformats.org/drawingml/2006/main" name="Office-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marL="171450" indent="-171450" algn="l">
          <a:buFont typeface="Arial" panose="020B0604020202020204" pitchFamily="34" charset="0"/>
          <a:buChar char="•"/>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8</Slides>
  <Notes>6</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Office-Design</vt:lpstr>
      <vt:lpstr>PowerPoint Presentation</vt:lpstr>
      <vt:lpstr>Frequency Distribution</vt:lpstr>
      <vt:lpstr>Normal distribution</vt:lpstr>
      <vt:lpstr>Violin plots </vt:lpstr>
      <vt:lpstr>Stacked BAR PLOTS (1)</vt:lpstr>
      <vt:lpstr>Stacked BAR PLOTS (2)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Office-Anwender</dc:creator>
  <cp:revision>3</cp:revision>
  <dcterms:created xsi:type="dcterms:W3CDTF">2019-02-15T13:15:02Z</dcterms:created>
  <dcterms:modified xsi:type="dcterms:W3CDTF">2023-09-20T18:57:08Z</dcterms:modified>
</cp:coreProperties>
</file>