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46" d="100"/>
          <a:sy n="146" d="100"/>
        </p:scale>
        <p:origin x="-1812" y="-1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esh Pushpakbhai Patel" userId="827b0188-014d-49bb-a8b9-04926e37603d" providerId="ADAL" clId="{F686AA0A-E23F-410B-9209-E447C8AE58F0}"/>
    <pc:docChg chg="modSld">
      <pc:chgData name="Kirtesh Pushpakbhai Patel" userId="827b0188-014d-49bb-a8b9-04926e37603d" providerId="ADAL" clId="{F686AA0A-E23F-410B-9209-E447C8AE58F0}" dt="2023-09-12T16:57:36.659" v="3" actId="1076"/>
      <pc:docMkLst>
        <pc:docMk/>
      </pc:docMkLst>
      <pc:sldChg chg="modSp mod">
        <pc:chgData name="Kirtesh Pushpakbhai Patel" userId="827b0188-014d-49bb-a8b9-04926e37603d" providerId="ADAL" clId="{F686AA0A-E23F-410B-9209-E447C8AE58F0}" dt="2023-09-12T16:57:36.659" v="3" actId="1076"/>
        <pc:sldMkLst>
          <pc:docMk/>
          <pc:sldMk cId="95992585" sldId="261"/>
        </pc:sldMkLst>
        <pc:picChg chg="mod">
          <ac:chgData name="Kirtesh Pushpakbhai Patel" userId="827b0188-014d-49bb-a8b9-04926e37603d" providerId="ADAL" clId="{F686AA0A-E23F-410B-9209-E447C8AE58F0}" dt="2023-09-12T16:57:36.659" v="3" actId="1076"/>
          <ac:picMkLst>
            <pc:docMk/>
            <pc:sldMk cId="95992585" sldId="261"/>
            <ac:picMk id="6" creationId="{C47809A4-21F5-41D2-97DA-2566C349AF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90208B1-C86A-4F83-91D0-8779F8F57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Solutions_Gamification_P1_Advanced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445ED75-0EE6-4CDA-A84B-372D991B5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11.09.2023 14:37:20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-advanced2">
            <a:extLst>
              <a:ext uri="{FF2B5EF4-FFF2-40B4-BE49-F238E27FC236}">
                <a16:creationId xmlns:a16="http://schemas.microsoft.com/office/drawing/2014/main" id="{3AB5BE96-67E3-4CD8-94FA-5AA5C514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-advanced3">
            <a:extLst>
              <a:ext uri="{FF2B5EF4-FFF2-40B4-BE49-F238E27FC236}">
                <a16:creationId xmlns:a16="http://schemas.microsoft.com/office/drawing/2014/main" id="{871E280B-A014-4672-9336-90CE28E2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-advanced4">
            <a:extLst>
              <a:ext uri="{FF2B5EF4-FFF2-40B4-BE49-F238E27FC236}">
                <a16:creationId xmlns:a16="http://schemas.microsoft.com/office/drawing/2014/main" id="{2044CD82-94A5-46EC-BFBB-377B0EC1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-advanced5">
            <a:extLst>
              <a:ext uri="{FF2B5EF4-FFF2-40B4-BE49-F238E27FC236}">
                <a16:creationId xmlns:a16="http://schemas.microsoft.com/office/drawing/2014/main" id="{AA5F7DB9-3225-4E58-9A0D-002BC944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-advanced9">
            <a:extLst>
              <a:ext uri="{FF2B5EF4-FFF2-40B4-BE49-F238E27FC236}">
                <a16:creationId xmlns:a16="http://schemas.microsoft.com/office/drawing/2014/main" id="{C47809A4-21F5-41D2-97DA-2566C349A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6732" y="2281486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-advanced7">
            <a:extLst>
              <a:ext uri="{FF2B5EF4-FFF2-40B4-BE49-F238E27FC236}">
                <a16:creationId xmlns:a16="http://schemas.microsoft.com/office/drawing/2014/main" id="{A5A86964-78E6-4255-868D-3451939A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-advanced8">
            <a:extLst>
              <a:ext uri="{FF2B5EF4-FFF2-40B4-BE49-F238E27FC236}">
                <a16:creationId xmlns:a16="http://schemas.microsoft.com/office/drawing/2014/main" id="{02177CE8-8500-4E2D-8245-B76C82DBF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40"/>
            <a:ext cx="12192000" cy="65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Solutions_Gamification_P1_Advanced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Solutions_Gamification_P1_Advanced</dc:title>
  <dc:creator/>
  <cp:lastModifiedBy>Kirtesh Pushpakbhai Patel</cp:lastModifiedBy>
  <cp:revision>1</cp:revision>
  <dcterms:created xsi:type="dcterms:W3CDTF">2023-09-11T12:37:22Z</dcterms:created>
  <dcterms:modified xsi:type="dcterms:W3CDTF">2023-09-12T16:57:45Z</dcterms:modified>
</cp:coreProperties>
</file>