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16"/>
  </p:notesMasterIdLst>
  <p:handoutMasterIdLst>
    <p:handoutMasterId r:id="rId17"/>
  </p:handoutMasterIdLst>
  <p:sldIdLst>
    <p:sldId id="256" r:id="rId10"/>
    <p:sldId id="263" r:id="rId11"/>
    <p:sldId id="267" r:id="rId12"/>
    <p:sldId id="264" r:id="rId13"/>
    <p:sldId id="266" r:id="rId14"/>
    <p:sldId id="265" r:id="rId15"/>
  </p:sldIdLst>
  <p:sldSz cx="9144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88A"/>
    <a:srgbClr val="005AA0"/>
    <a:srgbClr val="D62728"/>
    <a:srgbClr val="6495ED"/>
    <a:srgbClr val="FFA500"/>
    <a:srgbClr val="5E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422091-B369-420B-9BBD-99E1FF4C5AA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BF6511-93F7-42D6-9BB0-C70C1C13F3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7F406B-D900-44DE-B104-9E48625D14C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171E5E-1512-4A28-8FFA-66EBABB65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400C495-3070-493E-BBE9-98FE1F520CD7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71815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BFD72B6-F5C2-4B34-88AF-B1EDDA2063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212C323-86F7-4B5C-BCCF-CCA69DF48F9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88B1A087-AEC0-4C1B-9285-830448A3C0B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80B38B-1D37-4D3D-AB90-0D403E6CA10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CCCF91-323B-4674-884E-99DAD88C2D3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9D07C-FD34-476C-9DBB-770CEC9FBC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3426B48-A052-4B89-8D91-3453310C12F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2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625C1-85D4-4528-A65D-FFEA0B6DFB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30B0BD-0C96-469D-9CD1-CFE58DA73036}" type="slidenum">
              <a:t>1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92DB06-2029-4DDA-898B-09C3FB6D39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4703D9-51BE-42A3-AD3D-BD4F0802E6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2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38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3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70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4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88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5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1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6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7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78F5B-0945-42A6-A322-FA9E5ACA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B12BBF-7269-43A6-BE6B-17B1F6EE8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6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D4DD2-876C-4053-ADA6-B4677E6D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F689F1-AB74-4E6B-AFB3-947493A6D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5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26A377-3031-431F-965C-79E5A3A9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604965"/>
            <a:ext cx="2057400" cy="397668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6B6859-DDCC-473B-A209-6F157B816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5"/>
            <a:ext cx="6019800" cy="3976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6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0750A-2E2F-4BE7-847B-362A8832D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1010-8C4D-4E41-A3AE-8857EB60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6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8EF50-403F-4C3E-A738-2B8EBB07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D0172-40C5-4E9F-8510-360D7A5C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6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D3280-CE55-4B0A-A5DD-9668A534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53744B-F6EB-4647-93A7-65061DFC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916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982F6-D97A-42DA-842A-EC2ED81F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BB067-6F75-444B-92BB-0EA89BB06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5"/>
            <a:ext cx="4038600" cy="3976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BE9843-0375-4E68-BED9-8BB6AE385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4965"/>
            <a:ext cx="4038600" cy="3976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8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FEE94-1CB7-4E82-AA7C-A82FA24A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5345E-54F8-468A-B4FB-10047F681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0B5689-32F7-4072-8451-58265CBF7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FA91CD-4E71-4BCB-95C3-7D298B5E6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09A0E1-083A-4386-BA1B-717EB31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3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A997D-9BBA-41DC-8882-387B8801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11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563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0E226-8641-4DE0-8DB2-50623711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0EC5E-92E8-4E9C-9B3E-9987FB2E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83A0A9-970C-44F2-BBF8-52695CEE7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85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7FC67-85B1-49D0-A17F-3EEB0E31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361F2-4F0A-49A2-B0FA-8ED7C58E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27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B1E8F-CC40-490C-AA2B-EA00E843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9B8D38-6DC9-4F84-98F2-B653E252C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7EBBBA-0239-4773-9E60-8389557C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2200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12DDE-986E-41D7-9765-79E6BA67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1CFCDA-362D-428E-B0F1-7FB54528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871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09E48B-D61F-419B-B43C-2A2219947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68415"/>
            <a:ext cx="2057400" cy="43132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A7CAE-0899-45F1-B707-FF4F4F302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68415"/>
            <a:ext cx="6019800" cy="43132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24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D1266-5348-4FAF-ABFC-0F401398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1E2E60-43B6-45D3-A476-610610FB3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579A0A-F387-4749-8048-1EAFE7EA25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51919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1AFDA-FF8E-4F31-8CA1-54B4DF1B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DFCFE-CB56-42B5-BE13-D8B60E7F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1B1BE0-4D79-42C5-8BAB-ED5F866E01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946148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07FC4-4189-443D-AD37-1DB979D1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460AA-9281-4560-AD04-B0F6BC42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F88560-A07E-4B3A-A74A-F99B0C2E2F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905961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78AFC-DF1C-400A-9996-A63CA80D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22123-53D5-457B-BB90-057D4C355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673350"/>
            <a:ext cx="3884612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92B94A-C1CF-4A22-9523-52CB854D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2673350"/>
            <a:ext cx="3884613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D476F-D778-4856-9B07-67D4AAD4C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522259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1AECC-F056-4F83-AFC3-ACCD116E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AF353C-574E-45D1-9042-366DC399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5117FA-98B0-40CF-A9E0-F26F079FA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A44CDB-E2D4-4D0E-96DB-C35029346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106719-016A-464D-BE39-B4DA39E27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C2C7613-AF9D-4E82-86C7-47AB3CF48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748250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B78EF-0019-4210-8D22-A0225F04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DBA19C-F0CD-40E6-8C21-96C6C431B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87948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75AD9C6-309D-4E9B-A00A-A0C12D876D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1406095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14AEB-1373-4613-B022-603ADA2D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D591E-FB51-4FA8-8BFF-6D518105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39769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E4AB9-020C-44CD-BEFF-376E14FB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60F53-6063-4F7E-AD87-F26EB4A3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2646DA-B91F-4B43-B387-5BE663B67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DE07B-F222-483D-8494-85F52DF23D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025687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F41D-19F8-4A6B-95F2-4E100B1B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ED7FC6-D5B0-474D-A1DA-DA8B3CAB3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AEE64D-097E-4F83-A3F0-696D13A26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7C06E-DCDB-4053-9AB2-7F0C62B5D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434923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9B7D3-134D-4C01-B249-E65F42D5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23C36-DB20-4FCE-8B94-5312BD2D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0F317B-2AA1-4DC8-9C30-D7F9B83C3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199810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3F799C-65A8-41AA-99D0-BD36248A1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1" y="1665288"/>
            <a:ext cx="1979613" cy="43926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0369ED-E399-489E-8BFF-D92C40E0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1665288"/>
            <a:ext cx="5789612" cy="4392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63C504-61BE-46A8-A6B1-2AE98E0685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097780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79A9F-F650-4D3C-B92A-C7B09485B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39FB5C-739A-4388-8487-EEF6B1D70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AECA67-D97A-43F3-B7B6-029FFEDCA9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778941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82562-2564-472D-A4A4-396514A8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B5A30-8F93-481E-9528-B0323C10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58955A-6CD0-4C8D-AD1E-0CAF07694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2772203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59AC9-D79B-4400-A760-9B90D633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D3BD09-3469-4B00-972F-2B88BD6F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752981-36A4-4E4C-B3B2-3DCAF82414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7739951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99622-20FB-4E4D-810B-F729D82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DB266-A22A-4455-A54D-81817B82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312988"/>
            <a:ext cx="3884612" cy="374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8833C-D65A-4BAB-B7BC-E1E482A1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2312988"/>
            <a:ext cx="3884613" cy="374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E7317-2557-46E8-9F51-1278B0D089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25985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0E97C-8F07-41B7-9E33-3D5D2CA3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F690F-8AB5-4D4D-99EC-0CBEB8CF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DF270D-2F12-48EF-9C4F-C5DBFF12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CCEC0D-1EC7-4F58-9A5D-2A974ADE6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1B82E1-D482-4B11-9079-92F255B9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67979CF-AB65-4D98-9F5A-E40D0F25E5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0075852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EED09-C47C-45A6-808E-8D3D10CD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41FE12-CC24-4CA1-99DF-B08E75D2D7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5417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71114-3FD2-4602-B160-E7822A0A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58635-7000-4430-B25D-2CE923082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5"/>
            <a:ext cx="4038600" cy="3976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731C6E-A1C5-401D-B836-68FF286A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4965"/>
            <a:ext cx="4038600" cy="3976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55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2A4C65-D27F-4497-A119-4B346CD64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242978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7FF05-B5E6-4B5F-8343-077A76EC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ED969-B0DF-4BFA-B232-09DEDD46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12BE23-4B90-4332-B309-604627EFE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966616-A382-4469-8CCF-944B5580B3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7098320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95004-F7A6-46EA-B24F-3DA61712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46971A-7386-4493-872C-5A80C1B1B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6B4D48-8ED7-46BB-A96D-5E829948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C3661-E1A3-41EC-A72B-6BDED3D24A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2766877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A8ED0-2CD1-4B10-B751-A4A1EFFB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0DF485-378A-4B86-8A9B-2E568E1F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8B6AFB-E331-41B6-B282-209EEBD265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106676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B6BC32-EE05-47C1-95B0-D8EA3B7E5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1" y="1665288"/>
            <a:ext cx="1979613" cy="43926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6F3AD-29CD-4BDB-B21A-CF75468AC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1665288"/>
            <a:ext cx="5789612" cy="4392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8DB8CC-FA11-44C4-B718-B98D1DC1C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873362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C1268-78AB-4C18-B94D-FF7592FB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35A94D-F3AB-4EE1-87A7-D5C36162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BB1AB-A0C9-4D98-8385-0BD471FCB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232876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3953-DF36-4324-B880-B3FF3B94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358F0-45B9-46F9-A63F-40F91B3B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44F505-A12B-4579-8161-C2F7661BE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1598443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8ABE8-3A17-4B79-BE73-3024CD25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77752-20AB-4708-81EA-9CB4E112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CA533-B6AE-4745-B276-03470D9983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90130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52F9C-E5FB-4FD5-B46D-304E599B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36DCA-7585-4048-82F9-AEF0880F9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84338"/>
            <a:ext cx="3884612" cy="43735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D73310-AE10-4CC3-8768-0E6EEFC0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1684338"/>
            <a:ext cx="3884613" cy="43735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65DF2-17F9-44A1-A017-F1B9CE39CA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2069013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EC3A1-6649-40F2-9494-727CA5A4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0359E-D22B-4F6F-8659-8C2DD188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54554C-B6D5-4DD5-AABC-FB10DE3DA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26CBBF-BA71-4F8C-AE42-60A0B565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261DE2-F0A3-47C8-B6C0-C9216DAAB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77A2007-70E0-4CD8-B26F-B6668ABA52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72508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5205-7E10-4E05-9D62-FF1A93AC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BBA43-42F7-4E99-BD0C-28E0024B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30E1DC-0811-440B-8EA9-C6E55928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AC81C4-9254-4502-B711-CB04B32BE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C28764-6BE5-4220-9751-953F1536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425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F5D0F-1931-410B-BA3C-75C780E4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41D032-E80F-4D56-AFB2-B157AA208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21309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6EB3A6C-4674-4509-A45C-5D3C03E4F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9565891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25E93-0EC1-4C93-9238-FF9917CA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4E93A-8EC5-4B0F-A3C8-7DF61F12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C59A99-2085-4FF4-A8E1-F6DAE220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08F98-E2B8-4C82-B201-32B68B42A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560330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C1EE-D028-41CC-8F81-B64E9391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A1114B-99CE-4BEC-BC79-A6315E4B0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625A2D-D560-4502-9C8A-FFCCF586A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B8ABE-CA9D-46F1-9211-798FC3D033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5802364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29FA-9C79-4803-AAC5-C64B03B0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7867B0-0CAC-44DE-BE81-15301F9E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F80B92-0EB6-4C58-9EE0-1358A0CAE6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113791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49E51E-A928-467F-A47B-63AD79D32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7848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53F79D-E715-4245-94C0-E03471F53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7848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A58AD-DA27-4F73-BCE6-E7C1127A2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6363199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92B6F-6A58-44AB-A900-8E2B7D3EB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4463BD-4A19-441A-A174-A44F4791A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9AFBBD-9FDC-4310-B170-985E874C3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264896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EEA89-069C-432E-B82F-A403A8A8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1B2C2-B7AC-4890-AF0D-5872AC52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B1B31C-7934-4262-80F1-06A8661CDC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7460637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D6E6D-0362-481C-9CBA-E6D77942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153E9B-A406-47E6-9EB0-1DF3AEFC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0AA4B-9143-4E62-974E-9B7BE09D46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995025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CF18D-70A0-4329-BE6D-5595609F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7331A-91C1-4C12-A2B8-85E6E2DC0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673350"/>
            <a:ext cx="2011362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FD310B-D07D-415F-872C-B7EF3CCE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4951" y="2673350"/>
            <a:ext cx="20129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94E26-BD31-4214-BAEF-C9AECA9AE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2600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F93F2-5610-4429-99CB-4559E153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103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4B0BF-A6DE-4813-8692-7BB73A7B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F1F81-7549-46FE-AFBD-46F88BFC5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325EA-D782-4184-8035-BCE89F38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522CC8-94D8-4FDD-9578-3215065C0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5476F0-070E-48E4-8C88-04B0558A1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A433C24-C192-464B-ACCF-AD6DDCE51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212012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46179-FC6E-4E5E-9B0C-B5036975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F80A6B-C120-4A62-8C83-D6D931634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2747466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847B0E1-94B2-4F15-A1DB-7D4CF221D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7255919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4267F-479C-4922-A807-DBCA9A0E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ACE3D-85D6-4C04-80BA-935B8AE5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55DF6A-D296-49C2-805D-B184C36F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1309C-8375-4F03-902F-12DCBAE1B7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134352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86CDF-99DC-40E0-B24A-B93350B0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285CCC-F603-4621-A33D-EAADFAECB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5C944F-4BDD-4413-A0BA-E4989157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181A7-6FE7-4C7B-ADC3-F7D29BF6D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0173891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8D67E-88BF-4839-88F2-FB3DA969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8140EC-38A0-40BE-A9D9-2477BC405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5DBED0-C3CA-4B5B-81E6-763E13C3E5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2161367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23F641-AE1F-4253-8F17-01BE20F7F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744914" y="1665288"/>
            <a:ext cx="1042987" cy="43926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2A92B7-17CB-4923-9A95-4C4FADB13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9" y="1665288"/>
            <a:ext cx="2981325" cy="4392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ECE018-62DD-40D3-BB8C-3EB0D3A4F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273806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52632-117B-4109-ADDA-B0ABA66AA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AC23EE-3597-4474-8363-8EDC312F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45AC4F-29CE-4F2D-A19C-DC9907DACB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5493611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3D536-745F-47CD-BEE0-7A97B194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699CD-1D7F-4719-9DB0-BD0FED17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9F5DFD-1DD2-4329-8EC4-6133FBDA7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344331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A3A8-35C2-47EA-855B-7D41B097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6E0CD-D319-46A2-97D2-1DCC59AD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FA9798-29D3-4C95-80C9-20F391CE51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68488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74592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1323-4BD6-478B-BCCF-68EFF0F5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A364-81C0-483B-9883-75B778A78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312988"/>
            <a:ext cx="2011362" cy="374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F22FEB-3A03-4B24-A990-9AC60D66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4951" y="2312988"/>
            <a:ext cx="2012950" cy="374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FD99D-4AD3-458A-A6C2-A488E9B2C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122059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3FBAA-560D-4AA5-AED5-5E609298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4E9E0-48C8-405B-A1C3-874021D7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C83B6-4524-47C2-B985-110DA4A71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89F396-CEDE-478F-BA95-22A0B61BA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6F4F2E-9133-456F-82BD-07ECF3626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48BAC9F-7570-482B-9086-CF440614E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82987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4489C-F7B5-4D83-A4BA-EF11A91E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136458-465E-452F-AD99-F9AEFBEA79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4396029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71BFCDD-3320-441E-979A-A61C24123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755593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09248-237E-4407-AB2A-2C48F7B4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05A1B-7DFC-4960-89E3-28ABCC807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01938C-5686-4687-8A13-386E22C1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78317-5A0A-4921-A182-686D88BC7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3003745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D1B6B-714F-48CC-8FFE-D1C63747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916ED2-D428-4AEE-BC2A-4DFBAEFBA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6143E5-6CB5-49C3-9961-E015C04E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0F605-4A42-4B0D-AFF4-31800BA338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6193741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BC8D-F224-42FD-9E40-E8A98939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D9F6D-4B0F-4F73-A00C-625A6C33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29D6B9-0C2A-451D-BA27-682157C14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6957745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7463A7-32A7-415F-8E7D-766C1B6B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744914" y="1665288"/>
            <a:ext cx="1042987" cy="43926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E81D7-B345-45CC-BF52-76FC3950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9" y="1665288"/>
            <a:ext cx="2981325" cy="4392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6EF26F-32AC-4F7B-A109-64F5EDB65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671089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BF591-916A-4927-833E-7F899C232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8D06FA-FEC3-4B50-8093-82F5C7317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13DBDB-9F6A-473A-83D6-C00E5AF8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5978853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CDD9-CF25-4E8F-9C5D-1523FBBF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A63CE-B3D0-45D2-AFC1-DCCC8026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088334-2B2A-4303-A02F-87645BEBC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5086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8B9F5-AFAD-4393-BF4C-0566777B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19468-D8BF-4FAB-9FB8-DFBC8128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9070A-1E49-4B08-B22A-DA738236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82240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21B8A-61CF-4A18-99DA-C4265796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5F12F3-657C-464D-BEDA-44C0FCBE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371DFC-6391-43F4-A6AD-21B79E508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4834881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18777-27E9-4EB5-83D7-015941F9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C5789A-6779-4885-98BB-B41DDEB71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84338"/>
            <a:ext cx="2011362" cy="404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A95E99-4BC0-460A-A1D0-B02973ABE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4951" y="1684338"/>
            <a:ext cx="2012950" cy="404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35EBF-45C4-4771-A730-35504D71C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7450523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650B3-6F94-4903-8768-15FF5130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B490ED-D787-4ACF-9988-70FF47A5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2C2090-F30B-431D-9B35-2F4D4FFF3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1DEAA5-A002-4B7E-A6CE-FB9A5749F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1E4556-DD29-4942-A71D-8BBEEF4C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CA2D1DD-64D6-495B-993B-CDB36C1E1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0310676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BE965-AFF1-49D5-B6A3-175A1989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4F300-A703-4CAA-9EC7-27B8E7305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7493287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1B5F500-2A47-4D8B-BEB5-8DFC2315A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191578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CE77F-27A6-4704-846C-E4EF8B12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A0CC5-1DC9-45D2-98B2-38B1C9B8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FC2517-D352-48F3-904A-5C142CCAE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A91D0-023D-4C56-AD55-AF321DD41A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3771753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5120-D84F-4163-BDE7-B6009F8C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A4253C-BC24-4EB1-BA00-68C0FF81F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B48AE2-5FFF-4B63-B9A5-9721EA245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F0D67-5B4B-41C5-98C3-AADAA6681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42138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9FF9F-8D51-4814-8FC2-C4E43FD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6F2224-5262-4D8B-A58D-BC2B7DA4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A6767E-E49A-4A12-A0C0-104B76F98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1336516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97B113-F44C-456A-8F64-02F1451D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461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8A8CB2-6A9A-4352-80D6-B57CAB0C2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4610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DF600A-882A-48B3-A39D-F9D1E2D93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9431098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1F5F-0803-4BC3-A584-F8F79B270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1980BC-BAD5-438F-83FB-B6DF41FC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9EE17C-C34B-4DC8-96B9-72EE53A8D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9138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F0F0-032C-4566-BF37-D9083553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C7F5E0-7C8E-4863-9D62-CB825523C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FDA587-770C-41D7-87F5-6D9E75A1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41181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46E46-2689-4EF6-9DB3-312074A9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DD6C7-4563-4698-BED7-4ADE1CE6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4818E0-CE1D-4DF6-A3BB-C8303355E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2552883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8A0B4-70EE-4F49-98E8-4FA95102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C1BAD-084E-4380-BD05-312E4A8F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94E35B-1256-4AE7-BAFF-C1686FF8D2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6461889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53A61-1131-46D3-A24B-21321B8C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87883-F367-4ACA-B598-B0FA9EE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28776"/>
            <a:ext cx="3884612" cy="41052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6EA15E-913C-46EA-8D11-DFC80F6DC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1628776"/>
            <a:ext cx="3884613" cy="41052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ED218-EEB4-41AF-AF46-A8C475AA5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56141580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34D3B-A7E4-41AB-830F-9C39420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05787-61E0-4E09-AEAB-60DC1147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DF9878-66D6-426A-B671-F4B9C2357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83117-432B-4A39-8E48-BC8B7CE29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DC35AB-6F84-493C-815F-2C5CE835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645125E-6468-4E6C-9CF9-F93B5EA5F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0382941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5A830-3EA8-4D61-AC35-BE704AD0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030CFF-36DA-40F8-9447-D1E90F1E95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0670535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D27D892-55C8-4203-BAC1-1B9627423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3504361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9E8DE-50C3-429E-B0CF-0846D9D1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059F5-447B-44B3-A473-617900FD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12C58F-72DF-4528-8F40-096A5E2DC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0E8E4-A4D4-4F79-A987-0C44AE38F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4293533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1C13E-F8D7-4765-97CB-7F7E3017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02F7C1-7279-4F26-8F22-C7BB21176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D4BA70-DD3B-40B4-BFE5-0B823A50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7CF0B-444B-483B-986A-C2453077C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01236442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200F0-C738-4462-BB5D-A87E6C4A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6B61DE-0D49-419A-8E18-94040C80E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13D45-FFE9-4FC5-BA5A-5EB2D8140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8601480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B91ADF-0511-4A69-B335-4E8CE5589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1" y="365127"/>
            <a:ext cx="1979613" cy="53689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8508D5-77EC-4B92-9B64-7C58979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365127"/>
            <a:ext cx="5789612" cy="53689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F9F83D-1026-4ECC-8739-84A0C9E807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3543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5233DF3F-C93D-4100-8EAE-D74E3B906D78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F31BD67F-24C9-4AB9-8D6B-C73A676C2D7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2F245E27-5B49-462B-956F-4F007CA7070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2">
            <a:extLst>
              <a:ext uri="{FF2B5EF4-FFF2-40B4-BE49-F238E27FC236}">
                <a16:creationId xmlns:a16="http://schemas.microsoft.com/office/drawing/2014/main" id="{5AC11E7B-8232-4AB3-AD04-681D871E5D3A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 l="39452"/>
          <a:stretch>
            <a:fillRect/>
          </a:stretch>
        </p:blipFill>
        <p:spPr>
          <a:xfrm>
            <a:off x="0" y="6120"/>
            <a:ext cx="914688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CEB1DF0-028C-4B60-9BDE-5BFE98CF6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0" y="2060639"/>
            <a:ext cx="7921440" cy="2628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8ACFCD-F1EC-40EA-BC6E-1B28CD1C1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2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500" b="0" i="0" u="none" strike="noStrike" kern="1200" cap="none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algn="l" hangingPunct="1">
        <a:lnSpc>
          <a:spcPct val="100000"/>
        </a:lnSpc>
        <a:spcBef>
          <a:spcPts val="1417"/>
        </a:spcBef>
        <a:spcAft>
          <a:spcPts val="0"/>
        </a:spcAft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1B3E5C75-C6BC-4161-957A-6B42780CD6BC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644ED9E4-4B60-45B6-B8D8-340BCFB99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A8765D29-93C6-4415-B903-6D1C3FC8B36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F2FB931F-20A7-49E3-B46B-05253452E1C2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 l="39452"/>
          <a:stretch>
            <a:fillRect/>
          </a:stretch>
        </p:blipFill>
        <p:spPr>
          <a:xfrm>
            <a:off x="0" y="6120"/>
            <a:ext cx="914688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D0633EC-912D-421A-94F1-5C5AAEFFFE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0" y="1268640"/>
            <a:ext cx="792144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9C1FDF-BE40-4422-A177-3BB96B9415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2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00" b="0" i="0" u="none" strike="noStrike" kern="1200" cap="none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algn="l" hangingPunct="1">
        <a:lnSpc>
          <a:spcPct val="100000"/>
        </a:lnSpc>
        <a:spcBef>
          <a:spcPts val="1417"/>
        </a:spcBef>
        <a:spcAft>
          <a:spcPts val="0"/>
        </a:spcAft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C97F7E9D-8D48-4AF5-9889-808A46CB2D54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9885A39A-7AA6-44D4-9FEC-5075F876E5E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17F3BD0F-AC84-4BFE-9850-DFE155AFB69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85B2D9C-757B-41ED-B694-7CEFEBA57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0" y="1664639"/>
            <a:ext cx="7921440" cy="425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1A18ECB-D6A3-4381-A48F-EEDA955FF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0" y="2673360"/>
            <a:ext cx="7921440" cy="33843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0B7DF71-E273-4365-AF87-12786809FB5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39495D4-C0E6-42FB-B9E6-F30C0B5156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2096999"/>
            <a:ext cx="7921440" cy="402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E502714B-B81B-4AA1-AC45-2C7EA04EFB7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5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2000" b="0" i="0" u="none" strike="noStrike" kern="1200" cap="none" spc="0" baseline="0">
          <a:ln>
            <a:noFill/>
          </a:ln>
          <a:solidFill>
            <a:srgbClr val="5EC5ED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549C9500-0CF5-4C04-8DB5-740BD3DCD6FC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5043EE36-09C8-492D-99F3-574FB7F7053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E9594313-16E7-4995-936D-C148FDAD8AD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69B67F2F-DFFD-437C-8557-5E7202C19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0" y="1664639"/>
            <a:ext cx="7921440" cy="425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D11055E-C549-4412-98D3-DBCB0C349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0" y="2313000"/>
            <a:ext cx="7921440" cy="3744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823A031E-F238-4E0D-9D7C-D2B619CAB33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140BAD81-7490-4D13-A2ED-9FCF1CBFBD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5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2000" b="0" i="0" u="none" strike="noStrike" kern="1200" cap="none" spc="0" baseline="0">
          <a:ln>
            <a:noFill/>
          </a:ln>
          <a:solidFill>
            <a:srgbClr val="5EC5ED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F39F9CD1-4E74-4D6D-8D89-E247D6549A9F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8C138314-5294-4727-851A-14C8ACEFD7E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FB5179DD-144F-4F3D-83CA-0C37D7C18C85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4F01649-B8B2-4BEE-901D-20EFFE36B4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0" y="1683719"/>
            <a:ext cx="7921440" cy="4373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431E9FE-4A30-4360-A565-054BE50F77B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D244EBE9-C637-49BA-8AB1-3DB9D3E2C5E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itelplatzhalter 7">
            <a:extLst>
              <a:ext uri="{FF2B5EF4-FFF2-40B4-BE49-F238E27FC236}">
                <a16:creationId xmlns:a16="http://schemas.microsoft.com/office/drawing/2014/main" id="{3B0D076A-838B-4FC2-80A0-78B3CFC98E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hangingPunct="1">
        <a:lnSpc>
          <a:spcPct val="100000"/>
        </a:lnSpc>
        <a:tabLst/>
        <a:defRPr lang="de-DE" sz="25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2000" b="0" i="0" u="none" strike="noStrike" kern="1200" cap="none" spc="0" baseline="0">
          <a:ln>
            <a:noFill/>
          </a:ln>
          <a:solidFill>
            <a:srgbClr val="5EC5ED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3659A806-161C-4104-B68D-F7C413D0BC93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7DF8FBB5-23C4-45EC-B961-D9396310BEB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8CFE7E94-A1C1-4EE0-8A20-6B6D0B881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8CEC7560-72D6-4DBF-8F67-70066D976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1" y="1664639"/>
            <a:ext cx="4176359" cy="425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E7AD654-99F6-450C-ACDD-76072D946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1" y="2673360"/>
            <a:ext cx="4176359" cy="33843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B1BEBA3C-8B87-4D0A-8E7D-8D120CD92D1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7A92B47-5CD8-4027-8C37-996109F1313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1" y="2096999"/>
            <a:ext cx="4176359" cy="402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11AB975B-105C-404C-A242-D55D2B6024A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3A46221-B224-47F6-8935-A5B8E48F361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932360" y="1628639"/>
            <a:ext cx="3600000" cy="4105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>
            <a:noAutofit/>
          </a:bodyPr>
          <a:lstStyle/>
          <a:p>
            <a:pPr lvl="0"/>
            <a:r>
              <a:rPr lang="de-DE"/>
              <a:t>Bild auf Platzhalter ziehen oder durch Klicken auf Symbol hinzufügen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5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BEE2A240-94BA-4C0E-BFCD-9D8F1E77B950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61FA493E-02B4-489C-AA5D-5C3A835D6CA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1A280EA4-5833-4D81-86E9-09326613317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86132D9B-9654-427D-AB59-9C28161060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1" y="1664639"/>
            <a:ext cx="4176359" cy="425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C6E8484-043E-41CD-BFF1-5AFD34D7E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1" y="2313000"/>
            <a:ext cx="4176359" cy="3744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44E6247-2FEA-4233-B1A8-52D9B997152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BE2D0262-9787-4C5A-A329-9A2BC0AD5C3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57CFDAF5-36DB-4A0E-B581-C248DFC9B5D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932360" y="1628639"/>
            <a:ext cx="3600000" cy="4105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>
            <a:noAutofit/>
          </a:bodyPr>
          <a:lstStyle/>
          <a:p>
            <a:pPr lvl="0"/>
            <a:r>
              <a:rPr lang="de-DE"/>
              <a:t>Bild auf Platzhalter ziehen oder durch Klicken auf Symbol hinzufügen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5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84BF121A-2996-4653-95C8-F0F18C7A815A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07EF2B6F-B8C7-41DE-AC06-EF8C7AFFDDD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97AD1FB5-E553-4748-BF42-8B93E56C78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525B0AA-FFD4-43D8-A1C8-E7CEA9CA13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1" y="1684800"/>
            <a:ext cx="4176359" cy="40489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B4C35F4C-8EF4-4C85-90EA-E89070DAA54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7FC2367-3750-4145-9744-3B520DC753A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232A69E7-45CB-41ED-A68A-A95E19D1318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932360" y="1628639"/>
            <a:ext cx="3600000" cy="4105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>
            <a:noAutofit/>
          </a:bodyPr>
          <a:lstStyle/>
          <a:p>
            <a:pPr lvl="0"/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A76DBC-2D6E-4A27-AF93-147BBF4DA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hangingPunct="1">
        <a:lnSpc>
          <a:spcPct val="100000"/>
        </a:lnSpc>
        <a:tabLst/>
        <a:defRPr lang="de-DE" sz="25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</p:titleStyle>
    <p:body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438B103A-B554-45C1-ADFD-9F37B8590BFE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05B5E68C-018C-4DD6-8064-52C21ABAA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98172B40-DB66-432D-B058-EBD4E252CB61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ildplatzhalter 5">
            <a:extLst>
              <a:ext uri="{FF2B5EF4-FFF2-40B4-BE49-F238E27FC236}">
                <a16:creationId xmlns:a16="http://schemas.microsoft.com/office/drawing/2014/main" id="{97833F76-20F7-4AE8-9009-BD87E7DEA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0" y="1628639"/>
            <a:ext cx="7921440" cy="4105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>
            <a:noAutofit/>
          </a:bodyPr>
          <a:lstStyle/>
          <a:p>
            <a:pPr lvl="0"/>
            <a:r>
              <a:rPr lang="de-DE"/>
              <a:t>Bild auf Platzhalter ziehen oder durch Klicken auf Symbol hinzufügen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1C5C817-89A3-4B5B-A8B2-4E9D444B780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32A5A506-61BF-4615-9E20-E12CBCD7671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2000" b="0" i="0" u="none" strike="noStrike" kern="1200" cap="none" spc="0" baseline="0">
          <a:ln>
            <a:noFill/>
          </a:ln>
          <a:solidFill>
            <a:srgbClr val="5EC5ED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F525EB-AF70-435E-877B-C61D52045F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280" y="2060639"/>
            <a:ext cx="7921440" cy="2196000"/>
          </a:xfrm>
        </p:spPr>
        <p:txBody>
          <a:bodyPr/>
          <a:lstStyle/>
          <a:p>
            <a:pPr lvl="0" algn="ctr"/>
            <a:br>
              <a:rPr lang="de-DE" sz="4000" dirty="0"/>
            </a:br>
            <a:r>
              <a:rPr lang="de-DE" sz="4000" dirty="0"/>
              <a:t>Total Transport</a:t>
            </a:r>
            <a:br>
              <a:rPr lang="de-DE" sz="4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Feb 10, 2022</a:t>
            </a: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1600" dirty="0"/>
              <a:t>Nils Niebaum</a:t>
            </a:r>
            <a:endParaRPr lang="de-DE" sz="2000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7A96FE-BDDC-44BD-BBF8-E5A7C28E4F9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11280" y="476282"/>
            <a:ext cx="7921440" cy="864719"/>
          </a:xfrm>
        </p:spPr>
        <p:txBody>
          <a:bodyPr wrap="square" anchor="t">
            <a:noAutofit/>
          </a:bodyPr>
          <a:lstStyle/>
          <a:p>
            <a:pPr rtl="0">
              <a:spcBef>
                <a:spcPts val="0"/>
              </a:spcBef>
              <a:tabLst>
                <a:tab pos="0" algn="l"/>
              </a:tabLst>
            </a:pPr>
            <a:r>
              <a:rPr lang="de-DE" sz="2000">
                <a:solidFill>
                  <a:srgbClr val="5EC5ED"/>
                </a:solidFill>
                <a:latin typeface="Arial" pitchFamily="18"/>
                <a:cs typeface="Arial" pitchFamily="2"/>
              </a:rPr>
              <a:t>ClimAPOTHERM: Thermohaline Circulation – Group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400" b="1" dirty="0"/>
              <a:t>Data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5406081" y="3361933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FD56EB5-A293-46D2-BB90-2F4642C0E598}"/>
              </a:ext>
            </a:extLst>
          </p:cNvPr>
          <p:cNvGrpSpPr/>
          <p:nvPr/>
        </p:nvGrpSpPr>
        <p:grpSpPr>
          <a:xfrm>
            <a:off x="6099248" y="3887813"/>
            <a:ext cx="2732066" cy="1266920"/>
            <a:chOff x="1216057" y="2561647"/>
            <a:chExt cx="3148553" cy="138414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CFBC320-F5EE-4481-8222-803AAA676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2950" t="16429" r="77868" b="76793"/>
            <a:stretch/>
          </p:blipFill>
          <p:spPr>
            <a:xfrm>
              <a:off x="1216057" y="2561647"/>
              <a:ext cx="3148553" cy="87153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0121980-77E3-4ED4-B790-EFBCB98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3306" t="13676" r="70556" b="82827"/>
            <a:stretch/>
          </p:blipFill>
          <p:spPr>
            <a:xfrm>
              <a:off x="1216057" y="3495998"/>
              <a:ext cx="2105010" cy="449795"/>
            </a:xfrm>
            <a:prstGeom prst="rect">
              <a:avLst/>
            </a:prstGeom>
          </p:spPr>
        </p:pic>
      </p:grp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1FE74B1-05B9-4B93-8A05-6FA720059871}"/>
              </a:ext>
            </a:extLst>
          </p:cNvPr>
          <p:cNvSpPr>
            <a:spLocks noGrp="1"/>
          </p:cNvSpPr>
          <p:nvPr/>
        </p:nvSpPr>
        <p:spPr bwMode="auto">
          <a:xfrm>
            <a:off x="273908" y="1462282"/>
            <a:ext cx="5738091" cy="496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Data from all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Monthly mean for Western Boundary 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Interior : Sum of variability + mean value (group 1 + group 2)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Total Transport = 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A500"/>
                </a:solidFill>
              </a:rPr>
              <a:t>Ekman Transport </a:t>
            </a:r>
            <a:r>
              <a:rPr lang="en-US" sz="2400" b="1" dirty="0">
                <a:solidFill>
                  <a:schemeClr val="tx1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6495ED"/>
                </a:solidFill>
              </a:rPr>
              <a:t>Western Boundary Transport </a:t>
            </a:r>
            <a:r>
              <a:rPr lang="en-US" sz="2400" b="1" dirty="0"/>
              <a:t>+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rgbClr val="D62728"/>
                </a:solidFill>
              </a:rPr>
              <a:t>Interior Transport</a:t>
            </a:r>
          </a:p>
        </p:txBody>
      </p:sp>
    </p:spTree>
    <p:extLst>
      <p:ext uri="{BB962C8B-B14F-4D97-AF65-F5344CB8AC3E}">
        <p14:creationId xmlns:p14="http://schemas.microsoft.com/office/powerpoint/2010/main" val="175261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400" b="1" dirty="0" err="1"/>
              <a:t>Timeseries</a:t>
            </a:r>
            <a:r>
              <a:rPr lang="de-DE" sz="2400" b="1" dirty="0"/>
              <a:t> and </a:t>
            </a:r>
            <a:r>
              <a:rPr lang="de-DE" sz="2400" b="1" dirty="0" err="1"/>
              <a:t>Seasonal</a:t>
            </a:r>
            <a:r>
              <a:rPr lang="de-DE" sz="2400" b="1" dirty="0"/>
              <a:t> </a:t>
            </a:r>
            <a:r>
              <a:rPr lang="de-DE" sz="2400" b="1" dirty="0" err="1"/>
              <a:t>cycle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4492800" y="3319199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FBC320-F5EE-4481-8222-803AAA67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57" r="6157"/>
          <a:stretch/>
        </p:blipFill>
        <p:spPr>
          <a:xfrm>
            <a:off x="0" y="1477651"/>
            <a:ext cx="9125678" cy="390269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4A5D5EA-D081-490D-A315-39A58532FA63}"/>
              </a:ext>
            </a:extLst>
          </p:cNvPr>
          <p:cNvSpPr/>
          <p:nvPr/>
        </p:nvSpPr>
        <p:spPr>
          <a:xfrm>
            <a:off x="3695307" y="1972876"/>
            <a:ext cx="1944352" cy="32401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400" b="1" dirty="0" err="1"/>
              <a:t>Timeseries</a:t>
            </a:r>
            <a:r>
              <a:rPr lang="de-DE" sz="2400" b="1" dirty="0"/>
              <a:t> and </a:t>
            </a:r>
            <a:r>
              <a:rPr lang="de-DE" sz="2400" b="1" dirty="0" err="1"/>
              <a:t>Seasonal</a:t>
            </a:r>
            <a:r>
              <a:rPr lang="de-DE" sz="2400" b="1" dirty="0"/>
              <a:t> </a:t>
            </a:r>
            <a:r>
              <a:rPr lang="de-DE" sz="2400" b="1" dirty="0" err="1"/>
              <a:t>cycle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4492800" y="3319199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FBC320-F5EE-4481-8222-803AAA67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57" r="6157"/>
          <a:stretch/>
        </p:blipFill>
        <p:spPr>
          <a:xfrm>
            <a:off x="0" y="1477651"/>
            <a:ext cx="9125678" cy="3902697"/>
          </a:xfrm>
          <a:prstGeom prst="rect">
            <a:avLst/>
          </a:prstGeom>
        </p:spPr>
      </p:pic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7751B6E-7F27-493D-8FB5-72F8A220C4AB}"/>
              </a:ext>
            </a:extLst>
          </p:cNvPr>
          <p:cNvSpPr>
            <a:spLocks noGrp="1"/>
          </p:cNvSpPr>
          <p:nvPr/>
        </p:nvSpPr>
        <p:spPr bwMode="auto">
          <a:xfrm>
            <a:off x="273908" y="5152861"/>
            <a:ext cx="8870092" cy="104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Total Transport northwards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Strong seasonal cycle not well visible </a:t>
            </a:r>
            <a:r>
              <a:rPr lang="en-US" sz="2000" dirty="0">
                <a:sym typeface="Wingdings" panose="05000000000000000000" pitchFamily="2" charset="2"/>
              </a:rPr>
              <a:t>&lt;-- by Western Boundary Transport</a:t>
            </a: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AA0"/>
                </a:solidFill>
              </a:rPr>
              <a:t>Strong </a:t>
            </a:r>
            <a:r>
              <a:rPr lang="en-US" sz="2000" b="1" dirty="0" err="1">
                <a:solidFill>
                  <a:srgbClr val="005AA0"/>
                </a:solidFill>
              </a:rPr>
              <a:t>intraannual</a:t>
            </a:r>
            <a:r>
              <a:rPr lang="en-US" sz="2000" b="1" dirty="0">
                <a:solidFill>
                  <a:srgbClr val="005AA0"/>
                </a:solidFill>
              </a:rPr>
              <a:t> variability in Total Transport --&gt; Smooth timeseries</a:t>
            </a:r>
          </a:p>
        </p:txBody>
      </p:sp>
    </p:spTree>
    <p:extLst>
      <p:ext uri="{BB962C8B-B14F-4D97-AF65-F5344CB8AC3E}">
        <p14:creationId xmlns:p14="http://schemas.microsoft.com/office/powerpoint/2010/main" val="94304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800" b="1" dirty="0" err="1"/>
              <a:t>Timeseries</a:t>
            </a:r>
            <a:r>
              <a:rPr lang="de-DE" sz="2800" b="1" dirty="0"/>
              <a:t> and </a:t>
            </a:r>
            <a:r>
              <a:rPr lang="de-DE" sz="2800" b="1" dirty="0" err="1"/>
              <a:t>Seasonal</a:t>
            </a:r>
            <a:r>
              <a:rPr lang="de-DE" sz="2800" b="1" dirty="0"/>
              <a:t> </a:t>
            </a:r>
            <a:r>
              <a:rPr lang="de-DE" sz="2800" b="1" dirty="0" err="1"/>
              <a:t>cycle</a:t>
            </a:r>
            <a:endParaRPr lang="de-DE" sz="28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4492800" y="3319199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FBC320-F5EE-4481-8222-803AAA67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57" r="6157"/>
          <a:stretch/>
        </p:blipFill>
        <p:spPr>
          <a:xfrm>
            <a:off x="0" y="1477651"/>
            <a:ext cx="9125678" cy="390269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42BC92B-EDE7-43E5-98B7-07DC0214E84F}"/>
              </a:ext>
            </a:extLst>
          </p:cNvPr>
          <p:cNvSpPr/>
          <p:nvPr/>
        </p:nvSpPr>
        <p:spPr>
          <a:xfrm>
            <a:off x="3695307" y="1972876"/>
            <a:ext cx="1944352" cy="32401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8B2020B0-8758-499C-8FC7-DD188EAADFB7}"/>
              </a:ext>
            </a:extLst>
          </p:cNvPr>
          <p:cNvSpPr>
            <a:spLocks noGrp="1"/>
          </p:cNvSpPr>
          <p:nvPr/>
        </p:nvSpPr>
        <p:spPr bwMode="auto">
          <a:xfrm>
            <a:off x="273908" y="5152861"/>
            <a:ext cx="8870092" cy="104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 month running mean </a:t>
            </a:r>
            <a:endParaRPr lang="en-US" sz="2000" b="1" dirty="0">
              <a:solidFill>
                <a:srgbClr val="005A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1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800" b="1" dirty="0" err="1"/>
              <a:t>Timeseries</a:t>
            </a:r>
            <a:r>
              <a:rPr lang="de-DE" sz="2800" b="1" dirty="0"/>
              <a:t> and </a:t>
            </a:r>
            <a:r>
              <a:rPr lang="de-DE" sz="2800" b="1" dirty="0" err="1"/>
              <a:t>Seasonal</a:t>
            </a:r>
            <a:r>
              <a:rPr lang="de-DE" sz="2800" b="1" dirty="0"/>
              <a:t> </a:t>
            </a:r>
            <a:r>
              <a:rPr lang="de-DE" sz="2800" b="1" dirty="0" err="1"/>
              <a:t>cycle</a:t>
            </a:r>
            <a:endParaRPr lang="de-DE" sz="28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4492800" y="3319199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FBC320-F5EE-4481-8222-803AAA67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57" r="6157"/>
          <a:stretch/>
        </p:blipFill>
        <p:spPr>
          <a:xfrm>
            <a:off x="0" y="1477651"/>
            <a:ext cx="9125678" cy="3902697"/>
          </a:xfrm>
          <a:prstGeom prst="rect">
            <a:avLst/>
          </a:prstGeom>
        </p:spPr>
      </p:pic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6B5C8CFD-D0BC-40F2-8CC5-A3B01CB25010}"/>
              </a:ext>
            </a:extLst>
          </p:cNvPr>
          <p:cNvSpPr>
            <a:spLocks noGrp="1"/>
          </p:cNvSpPr>
          <p:nvPr/>
        </p:nvSpPr>
        <p:spPr bwMode="auto">
          <a:xfrm>
            <a:off x="273908" y="5152861"/>
            <a:ext cx="8870092" cy="104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Total Transport 5Sv – 25Sv northwards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Strong seasonal cycle </a:t>
            </a:r>
            <a:r>
              <a:rPr lang="en-US" sz="2000" dirty="0">
                <a:sym typeface="Wingdings" panose="05000000000000000000" pitchFamily="2" charset="2"/>
              </a:rPr>
              <a:t> by Ekman Transport</a:t>
            </a: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AA0"/>
                </a:solidFill>
              </a:rPr>
              <a:t>Strong interannual variability even for smoothed data</a:t>
            </a:r>
          </a:p>
        </p:txBody>
      </p:sp>
    </p:spTree>
    <p:extLst>
      <p:ext uri="{BB962C8B-B14F-4D97-AF65-F5344CB8AC3E}">
        <p14:creationId xmlns:p14="http://schemas.microsoft.com/office/powerpoint/2010/main" val="276193021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n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, Untertitel und 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el und 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ur 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el, Untertitel, Inhalt und Bi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el, Inhalt und Bi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Inhalt und Bi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Nur Bi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33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6</vt:i4>
      </vt:variant>
    </vt:vector>
  </HeadingPairs>
  <TitlesOfParts>
    <vt:vector size="21" baseType="lpstr">
      <vt:lpstr>Arial</vt:lpstr>
      <vt:lpstr>Calibri</vt:lpstr>
      <vt:lpstr>Calibri Light</vt:lpstr>
      <vt:lpstr>Liberation Sans</vt:lpstr>
      <vt:lpstr>Liberation Serif</vt:lpstr>
      <vt:lpstr>StarSymbol</vt:lpstr>
      <vt:lpstr>Titelfolie</vt:lpstr>
      <vt:lpstr>Trennfolie</vt:lpstr>
      <vt:lpstr>Titel, Untertitel und Inhalt</vt:lpstr>
      <vt:lpstr>Titel und Inhalt</vt:lpstr>
      <vt:lpstr>Nur Inhalt</vt:lpstr>
      <vt:lpstr>Titel, Untertitel, Inhalt und Bild</vt:lpstr>
      <vt:lpstr>Titel, Inhalt und Bild</vt:lpstr>
      <vt:lpstr>Inhalt und Bild</vt:lpstr>
      <vt:lpstr>Nur Bild</vt:lpstr>
      <vt:lpstr> Total Transport    Feb 10, 2022       Nils Niebaum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Nils Niebaum</dc:creator>
  <dc:description>Template: 2011-11-17</dc:description>
  <cp:lastModifiedBy>Nils Nevertree</cp:lastModifiedBy>
  <cp:revision>33</cp:revision>
  <cp:lastPrinted>2012-03-06T13:27:39Z</cp:lastPrinted>
  <dcterms:created xsi:type="dcterms:W3CDTF">2022-02-09T18:16:04Z</dcterms:created>
  <dcterms:modified xsi:type="dcterms:W3CDTF">2022-02-10T10:20:10Z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GEOMAR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9</vt:r8>
  </property>
</Properties>
</file>