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4" r:id="rId7"/>
    <p:sldId id="260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F807-78E8-4716-A13F-C24F910549BE}" type="datetimeFigureOut">
              <a:rPr lang="lv-LV" smtClean="0"/>
              <a:t>2020.06.13.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FEB8-CC75-40B7-84AF-D65140C2673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09159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F807-78E8-4716-A13F-C24F910549BE}" type="datetimeFigureOut">
              <a:rPr lang="lv-LV" smtClean="0"/>
              <a:t>2020.06.13.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FEB8-CC75-40B7-84AF-D65140C2673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29762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F807-78E8-4716-A13F-C24F910549BE}" type="datetimeFigureOut">
              <a:rPr lang="lv-LV" smtClean="0"/>
              <a:t>2020.06.13.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FEB8-CC75-40B7-84AF-D65140C2673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7257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F807-78E8-4716-A13F-C24F910549BE}" type="datetimeFigureOut">
              <a:rPr lang="lv-LV" smtClean="0"/>
              <a:t>2020.06.13.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FEB8-CC75-40B7-84AF-D65140C2673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1131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F807-78E8-4716-A13F-C24F910549BE}" type="datetimeFigureOut">
              <a:rPr lang="lv-LV" smtClean="0"/>
              <a:t>2020.06.13.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FEB8-CC75-40B7-84AF-D65140C2673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82300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F807-78E8-4716-A13F-C24F910549BE}" type="datetimeFigureOut">
              <a:rPr lang="lv-LV" smtClean="0"/>
              <a:t>2020.06.13.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FEB8-CC75-40B7-84AF-D65140C2673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33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F807-78E8-4716-A13F-C24F910549BE}" type="datetimeFigureOut">
              <a:rPr lang="lv-LV" smtClean="0"/>
              <a:t>2020.06.13.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FEB8-CC75-40B7-84AF-D65140C2673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8512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F807-78E8-4716-A13F-C24F910549BE}" type="datetimeFigureOut">
              <a:rPr lang="lv-LV" smtClean="0"/>
              <a:t>2020.06.13.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FEB8-CC75-40B7-84AF-D65140C2673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3328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F807-78E8-4716-A13F-C24F910549BE}" type="datetimeFigureOut">
              <a:rPr lang="lv-LV" smtClean="0"/>
              <a:t>2020.06.13.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FEB8-CC75-40B7-84AF-D65140C2673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4792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F807-78E8-4716-A13F-C24F910549BE}" type="datetimeFigureOut">
              <a:rPr lang="lv-LV" smtClean="0"/>
              <a:t>2020.06.13.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FEB8-CC75-40B7-84AF-D65140C2673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9498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F807-78E8-4716-A13F-C24F910549BE}" type="datetimeFigureOut">
              <a:rPr lang="lv-LV" smtClean="0"/>
              <a:t>2020.06.13.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FEB8-CC75-40B7-84AF-D65140C2673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9757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FF807-78E8-4716-A13F-C24F910549BE}" type="datetimeFigureOut">
              <a:rPr lang="lv-LV" smtClean="0"/>
              <a:t>2020.06.13.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6FEB8-CC75-40B7-84AF-D65140C26733}" type="slidenum">
              <a:rPr lang="lv-LV" smtClean="0"/>
              <a:t>‹#›</a:t>
            </a:fld>
            <a:endParaRPr lang="lv-LV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745" y="-1"/>
            <a:ext cx="759855" cy="75985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1"/>
            <a:ext cx="218941" cy="6858001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9" name="Rectangle 8"/>
          <p:cNvSpPr/>
          <p:nvPr userDrawn="1"/>
        </p:nvSpPr>
        <p:spPr>
          <a:xfrm flipH="1">
            <a:off x="218940" y="0"/>
            <a:ext cx="257577" cy="685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0391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9091" y="2102429"/>
            <a:ext cx="10418618" cy="1277937"/>
          </a:xfrm>
        </p:spPr>
        <p:txBody>
          <a:bodyPr>
            <a:normAutofit fontScale="90000"/>
          </a:bodyPr>
          <a:lstStyle/>
          <a:p>
            <a:r>
              <a:rPr lang="lv-LV" dirty="0" smtClean="0"/>
              <a:t>Ziņu portāls “IKdiena” </a:t>
            </a:r>
            <a:br>
              <a:rPr lang="lv-LV" dirty="0" smtClean="0"/>
            </a:br>
            <a:r>
              <a:rPr lang="lv-LV" dirty="0" smtClean="0"/>
              <a:t>datu </a:t>
            </a:r>
            <a:r>
              <a:rPr lang="lv-LV" dirty="0"/>
              <a:t>uzskaites automatizēta sistēma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3709" y="4862801"/>
            <a:ext cx="9144000" cy="1655762"/>
          </a:xfrm>
        </p:spPr>
        <p:txBody>
          <a:bodyPr/>
          <a:lstStyle/>
          <a:p>
            <a:pPr algn="r"/>
            <a:r>
              <a:rPr lang="lv-LV" dirty="0" smtClean="0"/>
              <a:t>Nils </a:t>
            </a:r>
            <a:r>
              <a:rPr lang="lv-LV" dirty="0" smtClean="0"/>
              <a:t>Artūrs Busalovs </a:t>
            </a:r>
            <a:r>
              <a:rPr lang="lv-LV" dirty="0" smtClean="0"/>
              <a:t>D4-2</a:t>
            </a:r>
          </a:p>
          <a:p>
            <a:pPr algn="r"/>
            <a:r>
              <a:rPr lang="lv-LV" dirty="0" smtClean="0"/>
              <a:t>2020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13445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982" y="2720397"/>
            <a:ext cx="10515600" cy="1325563"/>
          </a:xfrm>
        </p:spPr>
        <p:txBody>
          <a:bodyPr/>
          <a:lstStyle/>
          <a:p>
            <a:r>
              <a:rPr lang="lv-LV" dirty="0" smtClean="0"/>
              <a:t>Paldies par uzmanību!!!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60160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Uzdevuma nostādne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2436"/>
            <a:ext cx="10515600" cy="5375563"/>
          </a:xfrm>
        </p:spPr>
        <p:txBody>
          <a:bodyPr>
            <a:normAutofit/>
          </a:bodyPr>
          <a:lstStyle/>
          <a:p>
            <a:pPr lvl="0"/>
            <a:r>
              <a:rPr lang="lv-LV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Realizēt ziņu izvadīšanu galvēna lapā,</a:t>
            </a:r>
          </a:p>
          <a:p>
            <a:pPr lvl="0"/>
            <a:r>
              <a:rPr lang="lv-LV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Izveidot administratora paneli:</a:t>
            </a:r>
          </a:p>
          <a:p>
            <a:pPr lvl="1"/>
            <a:r>
              <a:rPr lang="lv-LV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Realizēt visas nepieciešamas funkcijas</a:t>
            </a:r>
          </a:p>
          <a:p>
            <a:r>
              <a:rPr lang="lv-LV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Izveidot </a:t>
            </a:r>
            <a:r>
              <a:rPr lang="lv-LV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lietotāju </a:t>
            </a:r>
            <a:r>
              <a:rPr lang="lv-LV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paneli:</a:t>
            </a:r>
          </a:p>
          <a:p>
            <a:pPr lvl="1"/>
            <a:r>
              <a:rPr lang="lv-LV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Realizēt visas nepieciešamas </a:t>
            </a:r>
            <a:r>
              <a:rPr lang="lv-LV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funkcijas</a:t>
            </a:r>
          </a:p>
          <a:p>
            <a:pPr lvl="0"/>
            <a:r>
              <a:rPr lang="lv-LV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Izveidot meklēšanu pēc atslēg vārdiem.</a:t>
            </a:r>
          </a:p>
          <a:p>
            <a:pPr lvl="0"/>
            <a:r>
              <a:rPr lang="lv-LV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Izveidot rakstu dalīšano sociālos tīklos.</a:t>
            </a:r>
          </a:p>
        </p:txBody>
      </p:sp>
    </p:spTree>
    <p:extLst>
      <p:ext uri="{BB962C8B-B14F-4D97-AF65-F5344CB8AC3E}">
        <p14:creationId xmlns:p14="http://schemas.microsoft.com/office/powerpoint/2010/main" val="405671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Izmantotās izstrādes tehnoloģijas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Koda redaktors «Visual Studio Code»</a:t>
            </a:r>
          </a:p>
          <a:p>
            <a:r>
              <a:rPr lang="lv-LV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Datubāzes sistēma «Mysql»</a:t>
            </a:r>
          </a:p>
          <a:p>
            <a:r>
              <a:rPr lang="lv-LV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</a:p>
          <a:p>
            <a:pPr lvl="1"/>
            <a:r>
              <a:rPr lang="lv-LV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Html5,</a:t>
            </a:r>
          </a:p>
          <a:p>
            <a:pPr lvl="1"/>
            <a:r>
              <a:rPr lang="lv-LV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CSS3(SCSS),</a:t>
            </a:r>
          </a:p>
          <a:p>
            <a:pPr lvl="1"/>
            <a:r>
              <a:rPr lang="lv-LV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JS(jQuery, Ajax).</a:t>
            </a:r>
          </a:p>
          <a:p>
            <a:r>
              <a:rPr lang="lv-LV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 framework Laravel</a:t>
            </a:r>
          </a:p>
          <a:p>
            <a:pPr marL="0" indent="0">
              <a:buNone/>
            </a:pPr>
            <a:endParaRPr lang="lv-LV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929" y="1933122"/>
            <a:ext cx="1223963" cy="12239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929" y="3292022"/>
            <a:ext cx="1590234" cy="973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9164" y="1473741"/>
            <a:ext cx="2286432" cy="1771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4004" y="3292022"/>
            <a:ext cx="1991591" cy="973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8929" y="4536902"/>
            <a:ext cx="3876666" cy="164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lv-LV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Funkcionālās dekompozīcijas diagramma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1122218"/>
            <a:ext cx="9182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4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218" y="0"/>
            <a:ext cx="10515600" cy="1325563"/>
          </a:xfrm>
        </p:spPr>
        <p:txBody>
          <a:bodyPr/>
          <a:lstStyle/>
          <a:p>
            <a:pPr algn="ctr"/>
            <a:r>
              <a:rPr lang="lv-LV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diagramma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https://sun1-25.userapi.com/BChaLF8D4y6MGD0cjT9aRvdk4QBKSqFq9XM04A/Y5dvandHWTQ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364" y="974715"/>
            <a:ext cx="9019308" cy="588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01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DPD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1378527"/>
            <a:ext cx="8153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7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lv-LV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Tabulu saišu shēma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sun1-99.userapi.com/pCubtgGwRRuYqc0pp3MfvHxDaTCz7MLmptCGjQ/OH4VA3_XSZ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93" y="1139102"/>
            <a:ext cx="1152525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56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802" y="-1"/>
            <a:ext cx="5359400" cy="1510147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68" y="1510147"/>
            <a:ext cx="11394386" cy="534785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6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4656"/>
            <a:ext cx="5543448" cy="3943241"/>
          </a:xfr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448" y="1754656"/>
            <a:ext cx="5723373" cy="39432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476" y="0"/>
            <a:ext cx="53594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7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87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Ziņu portāls “IKdiena”  datu uzskaites automatizēta sistēma</vt:lpstr>
      <vt:lpstr>Uzdevuma nostādne</vt:lpstr>
      <vt:lpstr>Izmantotās izstrādes tehnoloģijas</vt:lpstr>
      <vt:lpstr>Funkcionālās dekompozīcijas diagramma</vt:lpstr>
      <vt:lpstr>ER diagramma</vt:lpstr>
      <vt:lpstr>DPD</vt:lpstr>
      <vt:lpstr>Tabulu saišu shēma</vt:lpstr>
      <vt:lpstr>PowerPoint Presentation</vt:lpstr>
      <vt:lpstr>PowerPoint Presentation</vt:lpstr>
      <vt:lpstr>Paldies par uzmanību!!!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News.com</dc:title>
  <dc:creator>Nils</dc:creator>
  <cp:lastModifiedBy>Nils</cp:lastModifiedBy>
  <cp:revision>46</cp:revision>
  <dcterms:created xsi:type="dcterms:W3CDTF">2019-12-01T17:36:42Z</dcterms:created>
  <dcterms:modified xsi:type="dcterms:W3CDTF">2020-06-13T15:56:32Z</dcterms:modified>
</cp:coreProperties>
</file>