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75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53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62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9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78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75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47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5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106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88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229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F142-DAC2-40DE-8625-5A09C0E0F11A}" type="datetimeFigureOut">
              <a:rPr lang="en-DE" smtClean="0"/>
              <a:t>02/02/2024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671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791AC9C-A02D-D8DE-9D52-F59398C9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568" y="6383062"/>
            <a:ext cx="3924300" cy="194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629E4-D5C5-7806-D088-24E345D8169D}"/>
              </a:ext>
            </a:extLst>
          </p:cNvPr>
          <p:cNvSpPr txBox="1"/>
          <p:nvPr/>
        </p:nvSpPr>
        <p:spPr>
          <a:xfrm>
            <a:off x="5116568" y="5123529"/>
            <a:ext cx="392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www.github.com/nilspap</a:t>
            </a:r>
            <a:endParaRPr lang="en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D6167-E20C-4AB8-F5A5-22489CBAB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64804">
            <a:off x="521566" y="4938394"/>
            <a:ext cx="3852447" cy="2889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E3BC8-5920-92FA-5437-CCF88FE8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47785">
            <a:off x="9025112" y="462654"/>
            <a:ext cx="3208526" cy="42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E0B2D499-35AF-3744-8510-80F700702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896" y="3183880"/>
            <a:ext cx="1103889" cy="1103889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5A71789A-605E-9A64-6B34-13DF4439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344" y="3183880"/>
            <a:ext cx="1103889" cy="1103889"/>
          </a:xfrm>
          <a:prstGeom prst="rect">
            <a:avLst/>
          </a:prstGeom>
        </p:spPr>
      </p:pic>
      <p:pic>
        <p:nvPicPr>
          <p:cNvPr id="13" name="Graphic 12" descr="Laptop outline">
            <a:extLst>
              <a:ext uri="{FF2B5EF4-FFF2-40B4-BE49-F238E27FC236}">
                <a16:creationId xmlns:a16="http://schemas.microsoft.com/office/drawing/2014/main" id="{103FB9A1-D8C8-78AB-52F8-9869C625A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3448" y="3183880"/>
            <a:ext cx="1103889" cy="1103889"/>
          </a:xfrm>
          <a:prstGeom prst="rect">
            <a:avLst/>
          </a:prstGeom>
        </p:spPr>
      </p:pic>
      <p:pic>
        <p:nvPicPr>
          <p:cNvPr id="14" name="Graphic 13" descr="Laptop outline">
            <a:extLst>
              <a:ext uri="{FF2B5EF4-FFF2-40B4-BE49-F238E27FC236}">
                <a16:creationId xmlns:a16="http://schemas.microsoft.com/office/drawing/2014/main" id="{DCFA83B0-E06B-6C04-3F03-5208A3D37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4001" y="3183880"/>
            <a:ext cx="1103889" cy="11038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32ED9B-1726-48BC-6AF1-AE85A14866B5}"/>
              </a:ext>
            </a:extLst>
          </p:cNvPr>
          <p:cNvSpPr txBox="1"/>
          <p:nvPr/>
        </p:nvSpPr>
        <p:spPr>
          <a:xfrm>
            <a:off x="4585709" y="992419"/>
            <a:ext cx="193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Clients</a:t>
            </a:r>
            <a:endParaRPr lang="en-DE" sz="4000" dirty="0"/>
          </a:p>
        </p:txBody>
      </p:sp>
      <p:pic>
        <p:nvPicPr>
          <p:cNvPr id="20" name="Graphic 19" descr="Computer with solid fill">
            <a:extLst>
              <a:ext uri="{FF2B5EF4-FFF2-40B4-BE49-F238E27FC236}">
                <a16:creationId xmlns:a16="http://schemas.microsoft.com/office/drawing/2014/main" id="{7D8E1E4E-CEFB-E26C-B85E-B7A313F0D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4956" y="7212027"/>
            <a:ext cx="1938492" cy="19384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2A57CD-4D29-BCE5-E196-0137A70BCD76}"/>
              </a:ext>
            </a:extLst>
          </p:cNvPr>
          <p:cNvSpPr txBox="1"/>
          <p:nvPr/>
        </p:nvSpPr>
        <p:spPr>
          <a:xfrm>
            <a:off x="7711710" y="7808814"/>
            <a:ext cx="2816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Server</a:t>
            </a:r>
            <a:endParaRPr lang="en-DE" sz="4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FE9A14-8398-30AA-E033-039C767864F5}"/>
              </a:ext>
            </a:extLst>
          </p:cNvPr>
          <p:cNvCxnSpPr/>
          <p:nvPr/>
        </p:nvCxnSpPr>
        <p:spPr>
          <a:xfrm>
            <a:off x="1499272" y="4535674"/>
            <a:ext cx="3463391" cy="264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2A42B7-E35B-333C-106A-B936B6B0DDCC}"/>
              </a:ext>
            </a:extLst>
          </p:cNvPr>
          <p:cNvCxnSpPr>
            <a:cxnSpLocks/>
          </p:cNvCxnSpPr>
          <p:nvPr/>
        </p:nvCxnSpPr>
        <p:spPr>
          <a:xfrm>
            <a:off x="4694840" y="4572000"/>
            <a:ext cx="1217627" cy="194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8C02FB-7FCF-6BD7-F555-480228BE4D0D}"/>
              </a:ext>
            </a:extLst>
          </p:cNvPr>
          <p:cNvCxnSpPr>
            <a:cxnSpLocks/>
          </p:cNvCxnSpPr>
          <p:nvPr/>
        </p:nvCxnSpPr>
        <p:spPr>
          <a:xfrm flipH="1">
            <a:off x="8436506" y="4287769"/>
            <a:ext cx="2959439" cy="301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3A3353-51F4-9D45-DEE5-7AC1ED4230E1}"/>
              </a:ext>
            </a:extLst>
          </p:cNvPr>
          <p:cNvCxnSpPr>
            <a:cxnSpLocks/>
          </p:cNvCxnSpPr>
          <p:nvPr/>
        </p:nvCxnSpPr>
        <p:spPr>
          <a:xfrm flipH="1">
            <a:off x="7210004" y="4429884"/>
            <a:ext cx="835388" cy="21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D2EEFD-F35E-CCFC-B17B-282D6904A2B0}"/>
              </a:ext>
            </a:extLst>
          </p:cNvPr>
          <p:cNvSpPr txBox="1"/>
          <p:nvPr/>
        </p:nvSpPr>
        <p:spPr>
          <a:xfrm>
            <a:off x="1859706" y="4074009"/>
            <a:ext cx="283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</a:t>
            </a:r>
            <a:r>
              <a:rPr lang="en-US" dirty="0" err="1"/>
              <a:t>schicken</a:t>
            </a:r>
            <a:r>
              <a:rPr lang="en-US" dirty="0"/>
              <a:t> commands:</a:t>
            </a:r>
          </a:p>
          <a:p>
            <a:r>
              <a:rPr lang="en-US" dirty="0"/>
              <a:t>- move (</a:t>
            </a:r>
            <a:r>
              <a:rPr lang="en-US" dirty="0" err="1"/>
              <a:t>up,down,left</a:t>
            </a:r>
            <a:r>
              <a:rPr lang="en-US" dirty="0"/>
              <a:t>...)</a:t>
            </a:r>
          </a:p>
          <a:p>
            <a:r>
              <a:rPr lang="en-US" dirty="0"/>
              <a:t>- shoot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5029F-E4BC-888E-C29A-73B407B66A38}"/>
              </a:ext>
            </a:extLst>
          </p:cNvPr>
          <p:cNvSpPr txBox="1"/>
          <p:nvPr/>
        </p:nvSpPr>
        <p:spPr>
          <a:xfrm>
            <a:off x="9261671" y="7639537"/>
            <a:ext cx="3520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</a:t>
            </a:r>
            <a:r>
              <a:rPr lang="en-US" dirty="0" err="1"/>
              <a:t>kümmert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um:</a:t>
            </a:r>
          </a:p>
          <a:p>
            <a:r>
              <a:rPr lang="en-US" dirty="0"/>
              <a:t>- auf </a:t>
            </a:r>
            <a:r>
              <a:rPr lang="en-US" dirty="0" err="1"/>
              <a:t>Kommandos</a:t>
            </a:r>
            <a:r>
              <a:rPr lang="en-US" dirty="0"/>
              <a:t> </a:t>
            </a:r>
            <a:r>
              <a:rPr lang="en-US" dirty="0" err="1"/>
              <a:t>reagieren</a:t>
            </a:r>
            <a:r>
              <a:rPr lang="en-US" dirty="0"/>
              <a:t> </a:t>
            </a:r>
          </a:p>
          <a:p>
            <a:r>
              <a:rPr lang="en-US" dirty="0"/>
              <a:t>- Position der Spieler </a:t>
            </a:r>
            <a:r>
              <a:rPr lang="en-US" dirty="0" err="1"/>
              <a:t>berechnen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Hitcalculation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Kolisionserkennung</a:t>
            </a:r>
            <a:r>
              <a:rPr lang="en-US" dirty="0"/>
              <a:t>/ </a:t>
            </a:r>
            <a:r>
              <a:rPr lang="en-US" dirty="0" err="1"/>
              <a:t>Vermeidung</a:t>
            </a:r>
            <a:r>
              <a:rPr lang="en-US" dirty="0"/>
              <a:t> </a:t>
            </a:r>
          </a:p>
          <a:p>
            <a:r>
              <a:rPr lang="en-US" dirty="0"/>
              <a:t>- Score </a:t>
            </a:r>
            <a:r>
              <a:rPr lang="en-US" dirty="0" err="1"/>
              <a:t>Berechnung</a:t>
            </a:r>
            <a:r>
              <a:rPr lang="en-US" dirty="0"/>
              <a:t> </a:t>
            </a:r>
            <a:endParaRPr lang="en-DE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5E25EB-DB7E-7FE8-30F6-373A7FA40AD6}"/>
              </a:ext>
            </a:extLst>
          </p:cNvPr>
          <p:cNvCxnSpPr>
            <a:cxnSpLocks/>
          </p:cNvCxnSpPr>
          <p:nvPr/>
        </p:nvCxnSpPr>
        <p:spPr>
          <a:xfrm flipH="1" flipV="1">
            <a:off x="1029260" y="4592318"/>
            <a:ext cx="3973751" cy="311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AE5ABD-0842-DD2B-83CF-3BB8C5920453}"/>
              </a:ext>
            </a:extLst>
          </p:cNvPr>
          <p:cNvSpPr txBox="1"/>
          <p:nvPr/>
        </p:nvSpPr>
        <p:spPr>
          <a:xfrm>
            <a:off x="230168" y="5887468"/>
            <a:ext cx="2945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</a:t>
            </a:r>
            <a:r>
              <a:rPr lang="en-US" dirty="0" err="1"/>
              <a:t>schickt</a:t>
            </a:r>
            <a:r>
              <a:rPr lang="en-US" dirty="0"/>
              <a:t> </a:t>
            </a:r>
            <a:r>
              <a:rPr lang="en-US" dirty="0" err="1"/>
              <a:t>GameState</a:t>
            </a:r>
            <a:r>
              <a:rPr lang="en-US" dirty="0"/>
              <a:t>: </a:t>
            </a:r>
          </a:p>
          <a:p>
            <a:r>
              <a:rPr lang="en-US" dirty="0"/>
              <a:t>- Position </a:t>
            </a:r>
            <a:r>
              <a:rPr lang="en-US" dirty="0" err="1"/>
              <a:t>aller</a:t>
            </a:r>
            <a:r>
              <a:rPr lang="en-US" dirty="0"/>
              <a:t> Spieler</a:t>
            </a:r>
          </a:p>
          <a:p>
            <a:r>
              <a:rPr lang="en-US" dirty="0"/>
              <a:t>- Score</a:t>
            </a:r>
          </a:p>
          <a:p>
            <a:r>
              <a:rPr lang="en-US" dirty="0"/>
              <a:t>- </a:t>
            </a:r>
            <a:r>
              <a:rPr lang="en-US" dirty="0" err="1"/>
              <a:t>Treffer</a:t>
            </a:r>
            <a:r>
              <a:rPr lang="en-US" dirty="0"/>
              <a:t> </a:t>
            </a:r>
          </a:p>
          <a:p>
            <a:r>
              <a:rPr lang="en-US" dirty="0"/>
              <a:t>- Level Details</a:t>
            </a:r>
            <a:endParaRPr lang="en-DE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63E709-9707-0919-B9A9-1C89A2746BBB}"/>
              </a:ext>
            </a:extLst>
          </p:cNvPr>
          <p:cNvCxnSpPr>
            <a:cxnSpLocks/>
          </p:cNvCxnSpPr>
          <p:nvPr/>
        </p:nvCxnSpPr>
        <p:spPr>
          <a:xfrm flipH="1" flipV="1">
            <a:off x="4773848" y="4443086"/>
            <a:ext cx="1376099" cy="207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DFDF3A-730E-D9F5-E4B4-58BCAD3F9FE7}"/>
              </a:ext>
            </a:extLst>
          </p:cNvPr>
          <p:cNvCxnSpPr>
            <a:cxnSpLocks/>
          </p:cNvCxnSpPr>
          <p:nvPr/>
        </p:nvCxnSpPr>
        <p:spPr>
          <a:xfrm flipV="1">
            <a:off x="7023156" y="4429884"/>
            <a:ext cx="788552" cy="208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B41C98-5685-9C63-4D7C-E6DED11858DD}"/>
              </a:ext>
            </a:extLst>
          </p:cNvPr>
          <p:cNvCxnSpPr>
            <a:cxnSpLocks/>
          </p:cNvCxnSpPr>
          <p:nvPr/>
        </p:nvCxnSpPr>
        <p:spPr>
          <a:xfrm flipV="1">
            <a:off x="8356940" y="4287769"/>
            <a:ext cx="2701626" cy="288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C1F82D0-E6BC-14A9-5EB2-3AFCD680AA70}"/>
              </a:ext>
            </a:extLst>
          </p:cNvPr>
          <p:cNvSpPr txBox="1"/>
          <p:nvPr/>
        </p:nvSpPr>
        <p:spPr>
          <a:xfrm>
            <a:off x="6849851" y="536940"/>
            <a:ext cx="51739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</a:t>
            </a:r>
            <a:r>
              <a:rPr lang="en-US" dirty="0" err="1"/>
              <a:t>kümmert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um </a:t>
            </a:r>
            <a:r>
              <a:rPr lang="en-US" dirty="0" err="1"/>
              <a:t>Darstellung</a:t>
            </a:r>
            <a:r>
              <a:rPr lang="en-US" dirty="0"/>
              <a:t>:</a:t>
            </a:r>
          </a:p>
          <a:p>
            <a:r>
              <a:rPr lang="en-US" dirty="0"/>
              <a:t>- HTML, CSS und JavaScript </a:t>
            </a:r>
          </a:p>
          <a:p>
            <a:r>
              <a:rPr lang="en-US" dirty="0"/>
              <a:t>- </a:t>
            </a:r>
            <a:r>
              <a:rPr lang="en-US" dirty="0" err="1"/>
              <a:t>Reagiert</a:t>
            </a:r>
            <a:r>
              <a:rPr lang="en-US" dirty="0"/>
              <a:t> auf </a:t>
            </a:r>
            <a:r>
              <a:rPr lang="en-US" dirty="0" err="1"/>
              <a:t>Tastatureingaben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Reagiert</a:t>
            </a:r>
            <a:r>
              <a:rPr lang="en-US" dirty="0"/>
              <a:t> auf Server Events</a:t>
            </a:r>
          </a:p>
          <a:p>
            <a:r>
              <a:rPr lang="en-US" dirty="0"/>
              <a:t>- </a:t>
            </a:r>
            <a:r>
              <a:rPr lang="en-US" dirty="0" err="1"/>
              <a:t>Spielt</a:t>
            </a:r>
            <a:r>
              <a:rPr lang="en-US" dirty="0"/>
              <a:t> Sounds ab </a:t>
            </a:r>
          </a:p>
          <a:p>
            <a:r>
              <a:rPr lang="en-US" dirty="0"/>
              <a:t>- </a:t>
            </a:r>
            <a:r>
              <a:rPr lang="en-US" dirty="0" err="1"/>
              <a:t>Stellt</a:t>
            </a:r>
            <a:r>
              <a:rPr lang="en-US" dirty="0"/>
              <a:t> Score </a:t>
            </a:r>
            <a:r>
              <a:rPr lang="en-US" dirty="0" err="1"/>
              <a:t>dar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Anmelde</a:t>
            </a:r>
            <a:r>
              <a:rPr lang="en-US" dirty="0"/>
              <a:t> </a:t>
            </a:r>
            <a:r>
              <a:rPr lang="en-US" dirty="0" err="1"/>
              <a:t>Bildschirm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Animiert</a:t>
            </a:r>
            <a:r>
              <a:rPr lang="en-US" dirty="0"/>
              <a:t> Bullets </a:t>
            </a:r>
            <a:r>
              <a:rPr lang="en-US" dirty="0" err="1"/>
              <a:t>inklusive</a:t>
            </a:r>
            <a:r>
              <a:rPr lang="en-US" dirty="0"/>
              <a:t> </a:t>
            </a:r>
            <a:r>
              <a:rPr lang="en-US" dirty="0" err="1"/>
              <a:t>Kolisionserkennung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Fehlerbehandlung</a:t>
            </a: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6965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</TotalTime>
  <Words>101</Words>
  <Application>Microsoft Office PowerPoint</Application>
  <PresentationFormat>A3 Paper (297x420 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Pap, Nils (external - Temp Staff)</dc:creator>
  <cp:lastModifiedBy>Pap, Nils (external - Temp Staff)</cp:lastModifiedBy>
  <cp:revision>5</cp:revision>
  <dcterms:created xsi:type="dcterms:W3CDTF">2024-01-23T08:49:15Z</dcterms:created>
  <dcterms:modified xsi:type="dcterms:W3CDTF">2024-02-02T08:58:35Z</dcterms:modified>
</cp:coreProperties>
</file>