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754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536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623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96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783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752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474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57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106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885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229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F142-DAC2-40DE-8625-5A09C0E0F11A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671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791AC9C-A02D-D8DE-9D52-F59398C92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6568" y="6383062"/>
            <a:ext cx="3924300" cy="194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F629E4-D5C5-7806-D088-24E345D8169D}"/>
              </a:ext>
            </a:extLst>
          </p:cNvPr>
          <p:cNvSpPr txBox="1"/>
          <p:nvPr/>
        </p:nvSpPr>
        <p:spPr>
          <a:xfrm>
            <a:off x="5116568" y="5123529"/>
            <a:ext cx="392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www.github.com/nilspap</a:t>
            </a:r>
            <a:endParaRPr lang="en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D6167-E20C-4AB8-F5A5-22489CBAB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64804">
            <a:off x="521566" y="4938394"/>
            <a:ext cx="3852447" cy="2889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E3BC8-5920-92FA-5437-CCF88FE89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47785">
            <a:off x="9025112" y="462654"/>
            <a:ext cx="3208526" cy="42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7</Words>
  <Application>Microsoft Office PowerPoint</Application>
  <PresentationFormat>A3 Paper (297x420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Pap, Nils (external - Temp Staff)</dc:creator>
  <cp:lastModifiedBy>Pap, Nils (external - Temp Staff)</cp:lastModifiedBy>
  <cp:revision>2</cp:revision>
  <dcterms:created xsi:type="dcterms:W3CDTF">2024-01-23T08:49:15Z</dcterms:created>
  <dcterms:modified xsi:type="dcterms:W3CDTF">2024-01-25T15:08:20Z</dcterms:modified>
</cp:coreProperties>
</file>