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1A8A5-1444-4284-9DC0-155F83A3B87B}" v="7" dt="2024-01-25T09:04:10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, Nils (external - Temp Staff)" userId="a39aae19-bc30-484f-acf6-b97cd8557cb9" providerId="ADAL" clId="{DC01A8A5-1444-4284-9DC0-155F83A3B87B}"/>
    <pc:docChg chg="custSel addSld modSld">
      <pc:chgData name="Pap, Nils (external - Temp Staff)" userId="a39aae19-bc30-484f-acf6-b97cd8557cb9" providerId="ADAL" clId="{DC01A8A5-1444-4284-9DC0-155F83A3B87B}" dt="2024-01-25T09:26:54.958" v="1019" actId="1076"/>
      <pc:docMkLst>
        <pc:docMk/>
      </pc:docMkLst>
      <pc:sldChg chg="modSp mod">
        <pc:chgData name="Pap, Nils (external - Temp Staff)" userId="a39aae19-bc30-484f-acf6-b97cd8557cb9" providerId="ADAL" clId="{DC01A8A5-1444-4284-9DC0-155F83A3B87B}" dt="2024-01-25T09:24:46.801" v="1004" actId="20577"/>
        <pc:sldMkLst>
          <pc:docMk/>
          <pc:sldMk cId="167877918" sldId="257"/>
        </pc:sldMkLst>
        <pc:spChg chg="mod">
          <ac:chgData name="Pap, Nils (external - Temp Staff)" userId="a39aae19-bc30-484f-acf6-b97cd8557cb9" providerId="ADAL" clId="{DC01A8A5-1444-4284-9DC0-155F83A3B87B}" dt="2024-01-25T09:24:46.801" v="1004" actId="20577"/>
          <ac:spMkLst>
            <pc:docMk/>
            <pc:sldMk cId="167877918" sldId="257"/>
            <ac:spMk id="3" creationId="{7B7FD14F-5F0C-A7C9-A04C-C57D4A5BEB5A}"/>
          </ac:spMkLst>
        </pc:spChg>
      </pc:sldChg>
      <pc:sldChg chg="modSp mod">
        <pc:chgData name="Pap, Nils (external - Temp Staff)" userId="a39aae19-bc30-484f-acf6-b97cd8557cb9" providerId="ADAL" clId="{DC01A8A5-1444-4284-9DC0-155F83A3B87B}" dt="2024-01-25T09:25:11.228" v="1011" actId="20577"/>
        <pc:sldMkLst>
          <pc:docMk/>
          <pc:sldMk cId="2100081217" sldId="258"/>
        </pc:sldMkLst>
        <pc:spChg chg="mod">
          <ac:chgData name="Pap, Nils (external - Temp Staff)" userId="a39aae19-bc30-484f-acf6-b97cd8557cb9" providerId="ADAL" clId="{DC01A8A5-1444-4284-9DC0-155F83A3B87B}" dt="2024-01-25T09:25:11.228" v="1011" actId="20577"/>
          <ac:spMkLst>
            <pc:docMk/>
            <pc:sldMk cId="2100081217" sldId="258"/>
            <ac:spMk id="7" creationId="{4136EF6C-07E6-FFC5-F9C5-A4D86D643674}"/>
          </ac:spMkLst>
        </pc:spChg>
      </pc:sldChg>
      <pc:sldChg chg="modSp new mod">
        <pc:chgData name="Pap, Nils (external - Temp Staff)" userId="a39aae19-bc30-484f-acf6-b97cd8557cb9" providerId="ADAL" clId="{DC01A8A5-1444-4284-9DC0-155F83A3B87B}" dt="2024-01-25T08:50:22.603" v="437" actId="20577"/>
        <pc:sldMkLst>
          <pc:docMk/>
          <pc:sldMk cId="2570590949" sldId="259"/>
        </pc:sldMkLst>
        <pc:spChg chg="mod">
          <ac:chgData name="Pap, Nils (external - Temp Staff)" userId="a39aae19-bc30-484f-acf6-b97cd8557cb9" providerId="ADAL" clId="{DC01A8A5-1444-4284-9DC0-155F83A3B87B}" dt="2024-01-25T08:46:33.325" v="284" actId="20577"/>
          <ac:spMkLst>
            <pc:docMk/>
            <pc:sldMk cId="2570590949" sldId="259"/>
            <ac:spMk id="2" creationId="{F3CB4C77-1169-C49B-17C5-23D7F40DD946}"/>
          </ac:spMkLst>
        </pc:spChg>
        <pc:spChg chg="mod">
          <ac:chgData name="Pap, Nils (external - Temp Staff)" userId="a39aae19-bc30-484f-acf6-b97cd8557cb9" providerId="ADAL" clId="{DC01A8A5-1444-4284-9DC0-155F83A3B87B}" dt="2024-01-25T08:50:22.603" v="437" actId="20577"/>
          <ac:spMkLst>
            <pc:docMk/>
            <pc:sldMk cId="2570590949" sldId="259"/>
            <ac:spMk id="3" creationId="{0C44CED4-FD47-DF18-62BD-759CB8A66AF3}"/>
          </ac:spMkLst>
        </pc:spChg>
      </pc:sldChg>
      <pc:sldChg chg="addSp delSp modSp new mod">
        <pc:chgData name="Pap, Nils (external - Temp Staff)" userId="a39aae19-bc30-484f-acf6-b97cd8557cb9" providerId="ADAL" clId="{DC01A8A5-1444-4284-9DC0-155F83A3B87B}" dt="2024-01-25T09:06:20.454" v="637" actId="14100"/>
        <pc:sldMkLst>
          <pc:docMk/>
          <pc:sldMk cId="3446125113" sldId="260"/>
        </pc:sldMkLst>
        <pc:spChg chg="mod">
          <ac:chgData name="Pap, Nils (external - Temp Staff)" userId="a39aae19-bc30-484f-acf6-b97cd8557cb9" providerId="ADAL" clId="{DC01A8A5-1444-4284-9DC0-155F83A3B87B}" dt="2024-01-25T09:00:57.915" v="565" actId="20577"/>
          <ac:spMkLst>
            <pc:docMk/>
            <pc:sldMk cId="3446125113" sldId="260"/>
            <ac:spMk id="2" creationId="{9D9B6C4F-E0DE-2DF5-BC81-5DAF7FA04F06}"/>
          </ac:spMkLst>
        </pc:spChg>
        <pc:spChg chg="del">
          <ac:chgData name="Pap, Nils (external - Temp Staff)" userId="a39aae19-bc30-484f-acf6-b97cd8557cb9" providerId="ADAL" clId="{DC01A8A5-1444-4284-9DC0-155F83A3B87B}" dt="2024-01-25T08:53:06.080" v="439" actId="22"/>
          <ac:spMkLst>
            <pc:docMk/>
            <pc:sldMk cId="3446125113" sldId="260"/>
            <ac:spMk id="3" creationId="{48697FBF-54F9-3619-9D1D-0903F6872930}"/>
          </ac:spMkLst>
        </pc:spChg>
        <pc:spChg chg="add mod">
          <ac:chgData name="Pap, Nils (external - Temp Staff)" userId="a39aae19-bc30-484f-acf6-b97cd8557cb9" providerId="ADAL" clId="{DC01A8A5-1444-4284-9DC0-155F83A3B87B}" dt="2024-01-25T08:57:24.592" v="465" actId="1076"/>
          <ac:spMkLst>
            <pc:docMk/>
            <pc:sldMk cId="3446125113" sldId="260"/>
            <ac:spMk id="9" creationId="{7D3534D6-F7DE-00B4-4C98-73D9CA87BF79}"/>
          </ac:spMkLst>
        </pc:spChg>
        <pc:spChg chg="add mod">
          <ac:chgData name="Pap, Nils (external - Temp Staff)" userId="a39aae19-bc30-484f-acf6-b97cd8557cb9" providerId="ADAL" clId="{DC01A8A5-1444-4284-9DC0-155F83A3B87B}" dt="2024-01-25T09:03:22.351" v="593" actId="1076"/>
          <ac:spMkLst>
            <pc:docMk/>
            <pc:sldMk cId="3446125113" sldId="260"/>
            <ac:spMk id="12" creationId="{50773A65-BE00-C2A9-6023-917BC21D730F}"/>
          </ac:spMkLst>
        </pc:spChg>
        <pc:spChg chg="add del mod">
          <ac:chgData name="Pap, Nils (external - Temp Staff)" userId="a39aae19-bc30-484f-acf6-b97cd8557cb9" providerId="ADAL" clId="{DC01A8A5-1444-4284-9DC0-155F83A3B87B}" dt="2024-01-25T09:03:59.747" v="596"/>
          <ac:spMkLst>
            <pc:docMk/>
            <pc:sldMk cId="3446125113" sldId="260"/>
            <ac:spMk id="13" creationId="{B5709BF2-0203-766A-70FF-9905021411F5}"/>
          </ac:spMkLst>
        </pc:spChg>
        <pc:spChg chg="add mod">
          <ac:chgData name="Pap, Nils (external - Temp Staff)" userId="a39aae19-bc30-484f-acf6-b97cd8557cb9" providerId="ADAL" clId="{DC01A8A5-1444-4284-9DC0-155F83A3B87B}" dt="2024-01-25T09:05:47.598" v="635" actId="1076"/>
          <ac:spMkLst>
            <pc:docMk/>
            <pc:sldMk cId="3446125113" sldId="260"/>
            <ac:spMk id="14" creationId="{C1C2FA09-3B4C-4A94-5521-ED9C34D19094}"/>
          </ac:spMkLst>
        </pc:spChg>
        <pc:picChg chg="add mod ord">
          <ac:chgData name="Pap, Nils (external - Temp Staff)" userId="a39aae19-bc30-484f-acf6-b97cd8557cb9" providerId="ADAL" clId="{DC01A8A5-1444-4284-9DC0-155F83A3B87B}" dt="2024-01-25T08:53:46.008" v="448" actId="1076"/>
          <ac:picMkLst>
            <pc:docMk/>
            <pc:sldMk cId="3446125113" sldId="260"/>
            <ac:picMk id="5" creationId="{5C3C503A-53B1-92C6-DDC2-8CD2EA5C5F1C}"/>
          </ac:picMkLst>
        </pc:picChg>
        <pc:picChg chg="add mod">
          <ac:chgData name="Pap, Nils (external - Temp Staff)" userId="a39aae19-bc30-484f-acf6-b97cd8557cb9" providerId="ADAL" clId="{DC01A8A5-1444-4284-9DC0-155F83A3B87B}" dt="2024-01-25T09:06:20.454" v="637" actId="14100"/>
          <ac:picMkLst>
            <pc:docMk/>
            <pc:sldMk cId="3446125113" sldId="260"/>
            <ac:picMk id="10" creationId="{6799AAC1-1F09-5D54-B7B1-9771AA63CB91}"/>
          </ac:picMkLst>
        </pc:picChg>
        <pc:picChg chg="add mod">
          <ac:chgData name="Pap, Nils (external - Temp Staff)" userId="a39aae19-bc30-484f-acf6-b97cd8557cb9" providerId="ADAL" clId="{DC01A8A5-1444-4284-9DC0-155F83A3B87B}" dt="2024-01-25T08:57:52.648" v="472" actId="688"/>
          <ac:picMkLst>
            <pc:docMk/>
            <pc:sldMk cId="3446125113" sldId="260"/>
            <ac:picMk id="11" creationId="{3668D53F-5ADA-203A-8537-66E602F1ABD2}"/>
          </ac:picMkLst>
        </pc:picChg>
        <pc:inkChg chg="add del">
          <ac:chgData name="Pap, Nils (external - Temp Staff)" userId="a39aae19-bc30-484f-acf6-b97cd8557cb9" providerId="ADAL" clId="{DC01A8A5-1444-4284-9DC0-155F83A3B87B}" dt="2024-01-25T08:54:04.715" v="450"/>
          <ac:inkMkLst>
            <pc:docMk/>
            <pc:sldMk cId="3446125113" sldId="260"/>
            <ac:inkMk id="6" creationId="{1A490804-9A29-FFA5-BC34-FE5FB22591E6}"/>
          </ac:inkMkLst>
        </pc:inkChg>
        <pc:cxnChg chg="add del mod">
          <ac:chgData name="Pap, Nils (external - Temp Staff)" userId="a39aae19-bc30-484f-acf6-b97cd8557cb9" providerId="ADAL" clId="{DC01A8A5-1444-4284-9DC0-155F83A3B87B}" dt="2024-01-25T08:54:56.421" v="453" actId="21"/>
          <ac:cxnSpMkLst>
            <pc:docMk/>
            <pc:sldMk cId="3446125113" sldId="260"/>
            <ac:cxnSpMk id="8" creationId="{E9307BAA-188B-FD54-5C7E-400F74D94F6A}"/>
          </ac:cxnSpMkLst>
        </pc:cxnChg>
      </pc:sldChg>
      <pc:sldChg chg="modSp new mod">
        <pc:chgData name="Pap, Nils (external - Temp Staff)" userId="a39aae19-bc30-484f-acf6-b97cd8557cb9" providerId="ADAL" clId="{DC01A8A5-1444-4284-9DC0-155F83A3B87B}" dt="2024-01-25T09:26:26.999" v="1017" actId="20577"/>
        <pc:sldMkLst>
          <pc:docMk/>
          <pc:sldMk cId="4218098009" sldId="261"/>
        </pc:sldMkLst>
        <pc:spChg chg="mod">
          <ac:chgData name="Pap, Nils (external - Temp Staff)" userId="a39aae19-bc30-484f-acf6-b97cd8557cb9" providerId="ADAL" clId="{DC01A8A5-1444-4284-9DC0-155F83A3B87B}" dt="2024-01-25T09:06:46.267" v="655" actId="20577"/>
          <ac:spMkLst>
            <pc:docMk/>
            <pc:sldMk cId="4218098009" sldId="261"/>
            <ac:spMk id="2" creationId="{944EEF23-9357-2FBB-EB95-DF7888AA13B0}"/>
          </ac:spMkLst>
        </pc:spChg>
        <pc:spChg chg="mod">
          <ac:chgData name="Pap, Nils (external - Temp Staff)" userId="a39aae19-bc30-484f-acf6-b97cd8557cb9" providerId="ADAL" clId="{DC01A8A5-1444-4284-9DC0-155F83A3B87B}" dt="2024-01-25T09:26:26.999" v="1017" actId="20577"/>
          <ac:spMkLst>
            <pc:docMk/>
            <pc:sldMk cId="4218098009" sldId="261"/>
            <ac:spMk id="3" creationId="{3896ABB6-9CE0-AF9C-8A44-C11061E99854}"/>
          </ac:spMkLst>
        </pc:spChg>
      </pc:sldChg>
      <pc:sldChg chg="addSp delSp modSp new mod modClrScheme chgLayout">
        <pc:chgData name="Pap, Nils (external - Temp Staff)" userId="a39aae19-bc30-484f-acf6-b97cd8557cb9" providerId="ADAL" clId="{DC01A8A5-1444-4284-9DC0-155F83A3B87B}" dt="2024-01-25T09:26:54.958" v="1019" actId="1076"/>
        <pc:sldMkLst>
          <pc:docMk/>
          <pc:sldMk cId="3383417743" sldId="262"/>
        </pc:sldMkLst>
        <pc:spChg chg="del">
          <ac:chgData name="Pap, Nils (external - Temp Staff)" userId="a39aae19-bc30-484f-acf6-b97cd8557cb9" providerId="ADAL" clId="{DC01A8A5-1444-4284-9DC0-155F83A3B87B}" dt="2024-01-25T09:26:48.106" v="1018" actId="700"/>
          <ac:spMkLst>
            <pc:docMk/>
            <pc:sldMk cId="3383417743" sldId="262"/>
            <ac:spMk id="2" creationId="{5F442112-383C-C2B1-F0E7-7AFC8F985D11}"/>
          </ac:spMkLst>
        </pc:spChg>
        <pc:spChg chg="del">
          <ac:chgData name="Pap, Nils (external - Temp Staff)" userId="a39aae19-bc30-484f-acf6-b97cd8557cb9" providerId="ADAL" clId="{DC01A8A5-1444-4284-9DC0-155F83A3B87B}" dt="2024-01-25T09:22:43.862" v="958" actId="22"/>
          <ac:spMkLst>
            <pc:docMk/>
            <pc:sldMk cId="3383417743" sldId="262"/>
            <ac:spMk id="3" creationId="{AA578F38-5482-543E-E0AB-0D6772D6BD73}"/>
          </ac:spMkLst>
        </pc:spChg>
        <pc:picChg chg="add mod ord">
          <ac:chgData name="Pap, Nils (external - Temp Staff)" userId="a39aae19-bc30-484f-acf6-b97cd8557cb9" providerId="ADAL" clId="{DC01A8A5-1444-4284-9DC0-155F83A3B87B}" dt="2024-01-25T09:26:54.958" v="1019" actId="1076"/>
          <ac:picMkLst>
            <pc:docMk/>
            <pc:sldMk cId="3383417743" sldId="262"/>
            <ac:picMk id="5" creationId="{1F9F9084-044D-FB2B-E882-26169DF0C5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03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44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212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887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337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25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9284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3875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648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64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753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518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552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00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174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050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318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B6BA-B75A-4779-84AD-44AD31533BDD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9DAE-B55D-4455-B104-9AD37635D9B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3859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3020-2B21-1FE3-037C-9B548FEE2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 err="1"/>
              <a:t>Praktikum</a:t>
            </a:r>
            <a:r>
              <a:rPr lang="en-US" sz="6600" b="1" u="sng" dirty="0"/>
              <a:t> </a:t>
            </a:r>
            <a:r>
              <a:rPr lang="en-US" sz="6600" b="1" u="sng" dirty="0" err="1"/>
              <a:t>bei</a:t>
            </a:r>
            <a:r>
              <a:rPr lang="en-US" sz="6600" b="1" u="sng" dirty="0"/>
              <a:t> der SAP </a:t>
            </a:r>
            <a:endParaRPr lang="en-DE" sz="66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C2BE8-C680-3632-7859-C495EF259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07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BEF6-1FCA-2FBD-64D9-21C89653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Montag 22.1.2024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D14F-5F0C-A7C9-A04C-C57D4A5B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185077" cy="3541714"/>
          </a:xfrm>
        </p:spPr>
        <p:txBody>
          <a:bodyPr/>
          <a:lstStyle/>
          <a:p>
            <a:r>
              <a:rPr lang="en-US" dirty="0" err="1"/>
              <a:t>Erlernen</a:t>
            </a:r>
            <a:r>
              <a:rPr lang="en-US" dirty="0"/>
              <a:t> von HTML </a:t>
            </a:r>
            <a:r>
              <a:rPr lang="en-US" dirty="0" err="1"/>
              <a:t>Grundlagen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kleinen</a:t>
            </a:r>
            <a:r>
              <a:rPr lang="en-US" dirty="0"/>
              <a:t> Website </a:t>
            </a:r>
          </a:p>
          <a:p>
            <a:r>
              <a:rPr lang="en-US" dirty="0" err="1"/>
              <a:t>Einführung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/>
              <a:t>Auf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angefangen</a:t>
            </a:r>
            <a:r>
              <a:rPr lang="en-US" dirty="0"/>
              <a:t> </a:t>
            </a:r>
            <a:r>
              <a:rPr lang="en-US" dirty="0" err="1"/>
              <a:t>meinen</a:t>
            </a:r>
            <a:r>
              <a:rPr lang="en-US" dirty="0"/>
              <a:t> </a:t>
            </a:r>
            <a:r>
              <a:rPr lang="en-US" dirty="0" err="1"/>
              <a:t>Lebenslauf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HTML neu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schreiben</a:t>
            </a:r>
            <a:r>
              <a:rPr lang="en-US" dirty="0"/>
              <a:t> </a:t>
            </a:r>
          </a:p>
          <a:p>
            <a:r>
              <a:rPr lang="en-US" dirty="0" err="1"/>
              <a:t>Angefangen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Pong und den </a:t>
            </a:r>
            <a:r>
              <a:rPr lang="en-US" dirty="0" err="1"/>
              <a:t>Grundlagen</a:t>
            </a:r>
            <a:r>
              <a:rPr lang="en-US" dirty="0"/>
              <a:t> von </a:t>
            </a:r>
            <a:r>
              <a:rPr lang="en-US" dirty="0" err="1"/>
              <a:t>JavaSript</a:t>
            </a:r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787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2923-C19A-AB8F-DFD2-D0B443F9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956" y="0"/>
            <a:ext cx="4470400" cy="1501422"/>
          </a:xfrm>
        </p:spPr>
        <p:txBody>
          <a:bodyPr/>
          <a:lstStyle/>
          <a:p>
            <a:r>
              <a:rPr lang="en-US" dirty="0" err="1"/>
              <a:t>Produkt</a:t>
            </a:r>
            <a:r>
              <a:rPr lang="en-US" dirty="0"/>
              <a:t> des </a:t>
            </a:r>
            <a:r>
              <a:rPr lang="en-US" dirty="0" err="1"/>
              <a:t>ersten</a:t>
            </a:r>
            <a:r>
              <a:rPr lang="en-US" dirty="0"/>
              <a:t> Tags</a:t>
            </a:r>
            <a:endParaRPr lang="en-DE" dirty="0"/>
          </a:p>
        </p:txBody>
      </p:sp>
      <p:pic>
        <p:nvPicPr>
          <p:cNvPr id="6" name="Content Placeholder 5" descr="Arrow Down with solid fill">
            <a:extLst>
              <a:ext uri="{FF2B5EF4-FFF2-40B4-BE49-F238E27FC236}">
                <a16:creationId xmlns:a16="http://schemas.microsoft.com/office/drawing/2014/main" id="{F4CE6C0F-F27D-BB67-C334-9838F7A42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872" y="750710"/>
            <a:ext cx="9144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AD6FB-D5F8-F525-9858-859762786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5110"/>
            <a:ext cx="6835421" cy="5192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6EF6C-07E6-FFC5-F9C5-A4D86D643674}"/>
              </a:ext>
            </a:extLst>
          </p:cNvPr>
          <p:cNvSpPr txBox="1"/>
          <p:nvPr/>
        </p:nvSpPr>
        <p:spPr>
          <a:xfrm>
            <a:off x="7150803" y="1501422"/>
            <a:ext cx="465666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Erlernen</a:t>
            </a:r>
            <a:r>
              <a:rPr lang="en-US" sz="2400" dirty="0"/>
              <a:t> von HTML </a:t>
            </a:r>
            <a:r>
              <a:rPr lang="en-US" sz="2400" dirty="0" err="1"/>
              <a:t>Grundlagen</a:t>
            </a:r>
            <a:r>
              <a:rPr lang="en-US" sz="2400" dirty="0"/>
              <a:t> </a:t>
            </a:r>
            <a:r>
              <a:rPr lang="en-US" sz="2400" dirty="0" err="1"/>
              <a:t>zum</a:t>
            </a:r>
            <a:r>
              <a:rPr lang="en-US" sz="2400" dirty="0"/>
              <a:t> </a:t>
            </a:r>
            <a:r>
              <a:rPr lang="en-US" sz="2400" dirty="0" err="1"/>
              <a:t>erstellen</a:t>
            </a:r>
            <a:r>
              <a:rPr lang="en-US" sz="2400" dirty="0"/>
              <a:t> </a:t>
            </a:r>
            <a:r>
              <a:rPr lang="en-US" sz="2400" dirty="0" err="1"/>
              <a:t>einer</a:t>
            </a:r>
            <a:r>
              <a:rPr lang="en-US" sz="2400" dirty="0"/>
              <a:t> Website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Einstieg</a:t>
            </a:r>
            <a:r>
              <a:rPr lang="en-US" sz="2400" dirty="0"/>
              <a:t> in </a:t>
            </a:r>
            <a:r>
              <a:rPr lang="en-US" sz="2400" dirty="0" err="1"/>
              <a:t>Github</a:t>
            </a:r>
            <a:r>
              <a:rPr lang="en-US" sz="2400" dirty="0"/>
              <a:t> und </a:t>
            </a:r>
            <a:r>
              <a:rPr lang="en-US" sz="2400" dirty="0" err="1"/>
              <a:t>Programieren</a:t>
            </a:r>
            <a:r>
              <a:rPr lang="en-US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Erste</a:t>
            </a:r>
            <a:r>
              <a:rPr lang="en-US" sz="2400" dirty="0"/>
              <a:t> JavaScript  </a:t>
            </a:r>
            <a:r>
              <a:rPr lang="en-US" sz="2400" dirty="0" err="1"/>
              <a:t>Begriffe</a:t>
            </a:r>
            <a:r>
              <a:rPr lang="en-US" sz="2400" dirty="0"/>
              <a:t> </a:t>
            </a:r>
            <a:r>
              <a:rPr lang="en-US" sz="2400" dirty="0" err="1"/>
              <a:t>erlernt</a:t>
            </a:r>
            <a:r>
              <a:rPr lang="en-US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0008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4C77-1169-C49B-17C5-23D7F40D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Dienstag</a:t>
            </a:r>
            <a:r>
              <a:rPr lang="en-US" dirty="0"/>
              <a:t> 23.1.2024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CED4-FD47-DF18-62BD-759CB8A6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Pong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programiert</a:t>
            </a:r>
            <a:r>
              <a:rPr lang="en-US" dirty="0"/>
              <a:t> </a:t>
            </a:r>
          </a:p>
          <a:p>
            <a:r>
              <a:rPr lang="en-US" dirty="0"/>
              <a:t>Mehr </a:t>
            </a:r>
            <a:r>
              <a:rPr lang="en-US" dirty="0" err="1"/>
              <a:t>über</a:t>
            </a:r>
            <a:r>
              <a:rPr lang="en-US" dirty="0"/>
              <a:t> den </a:t>
            </a:r>
            <a:r>
              <a:rPr lang="en-US" dirty="0" err="1"/>
              <a:t>Umgagng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JavaScript </a:t>
            </a:r>
            <a:r>
              <a:rPr lang="en-US" dirty="0" err="1"/>
              <a:t>gelernt</a:t>
            </a:r>
            <a:r>
              <a:rPr lang="en-US" dirty="0"/>
              <a:t> </a:t>
            </a:r>
          </a:p>
          <a:p>
            <a:r>
              <a:rPr lang="en-US" dirty="0" err="1"/>
              <a:t>Plakat</a:t>
            </a:r>
            <a:r>
              <a:rPr lang="en-US" dirty="0"/>
              <a:t> </a:t>
            </a:r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begonnen</a:t>
            </a:r>
            <a:r>
              <a:rPr lang="en-US" dirty="0"/>
              <a:t> </a:t>
            </a:r>
          </a:p>
          <a:p>
            <a:r>
              <a:rPr lang="en-US" dirty="0"/>
              <a:t>Commit early commit often </a:t>
            </a:r>
          </a:p>
        </p:txBody>
      </p:sp>
    </p:spTree>
    <p:extLst>
      <p:ext uri="{BB962C8B-B14F-4D97-AF65-F5344CB8AC3E}">
        <p14:creationId xmlns:p14="http://schemas.microsoft.com/office/powerpoint/2010/main" val="257059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6C4F-E0DE-2DF5-BC81-5DAF7FA0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9" y="-23262"/>
            <a:ext cx="7847011" cy="1583449"/>
          </a:xfrm>
        </p:spPr>
        <p:txBody>
          <a:bodyPr/>
          <a:lstStyle/>
          <a:p>
            <a:r>
              <a:rPr lang="en-US" dirty="0" err="1"/>
              <a:t>Programierung</a:t>
            </a:r>
            <a:r>
              <a:rPr lang="en-US" dirty="0"/>
              <a:t> an Tag 2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C503A-53B1-92C6-DDC2-8CD2EA5C5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91478"/>
            <a:ext cx="6096000" cy="5066522"/>
          </a:xfr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7D3534D6-F7DE-00B4-4C98-73D9CA87BF79}"/>
              </a:ext>
            </a:extLst>
          </p:cNvPr>
          <p:cNvSpPr/>
          <p:nvPr/>
        </p:nvSpPr>
        <p:spPr>
          <a:xfrm rot="9965032">
            <a:off x="4713153" y="2204390"/>
            <a:ext cx="2146041" cy="53184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9AAC1-1F09-5D54-B7B1-9771AA63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2325">
            <a:off x="4774181" y="3068782"/>
            <a:ext cx="2095305" cy="554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D53F-5ADA-203A-8537-66E602F1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124449">
            <a:off x="4565772" y="4738381"/>
            <a:ext cx="2440801" cy="554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73A65-BE00-C2A9-6023-917BC21D730F}"/>
              </a:ext>
            </a:extLst>
          </p:cNvPr>
          <p:cNvSpPr txBox="1"/>
          <p:nvPr/>
        </p:nvSpPr>
        <p:spPr>
          <a:xfrm>
            <a:off x="2142651" y="2732375"/>
            <a:ext cx="2538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Variablen</a:t>
            </a:r>
            <a:r>
              <a:rPr lang="en-US" sz="4000" dirty="0"/>
              <a:t> </a:t>
            </a:r>
            <a:endParaRPr lang="en-DE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C2FA09-3B4C-4A94-5521-ED9C34D19094}"/>
              </a:ext>
            </a:extLst>
          </p:cNvPr>
          <p:cNvSpPr txBox="1"/>
          <p:nvPr/>
        </p:nvSpPr>
        <p:spPr>
          <a:xfrm>
            <a:off x="1129004" y="3699915"/>
            <a:ext cx="375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Fall </a:t>
            </a:r>
            <a:r>
              <a:rPr lang="en-US" sz="3600" dirty="0" err="1"/>
              <a:t>unterscheidungen</a:t>
            </a:r>
            <a:endParaRPr lang="en-DE" sz="3600" dirty="0"/>
          </a:p>
        </p:txBody>
      </p:sp>
    </p:spTree>
    <p:extLst>
      <p:ext uri="{BB962C8B-B14F-4D97-AF65-F5344CB8AC3E}">
        <p14:creationId xmlns:p14="http://schemas.microsoft.com/office/powerpoint/2010/main" val="344612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EF23-9357-2FBB-EB95-DF7888AA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Mittwoch</a:t>
            </a:r>
            <a:r>
              <a:rPr lang="en-US" dirty="0"/>
              <a:t> 24.1.2024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ABB6-9CE0-AF9C-8A44-C11061E9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Pong spiel </a:t>
            </a:r>
            <a:r>
              <a:rPr lang="en-US" dirty="0" err="1"/>
              <a:t>fertig</a:t>
            </a:r>
            <a:r>
              <a:rPr lang="en-US" dirty="0"/>
              <a:t> </a:t>
            </a:r>
            <a:r>
              <a:rPr lang="en-US" dirty="0" err="1"/>
              <a:t>programmiert</a:t>
            </a:r>
            <a:r>
              <a:rPr lang="en-US" dirty="0"/>
              <a:t> und Glitches </a:t>
            </a:r>
            <a:r>
              <a:rPr lang="en-US" dirty="0" err="1"/>
              <a:t>behoben</a:t>
            </a:r>
            <a:r>
              <a:rPr lang="en-US" dirty="0"/>
              <a:t> </a:t>
            </a:r>
          </a:p>
          <a:p>
            <a:r>
              <a:rPr lang="en-US" dirty="0"/>
              <a:t>Shortcuts </a:t>
            </a:r>
            <a:r>
              <a:rPr lang="en-US" dirty="0" err="1"/>
              <a:t>gelernt</a:t>
            </a:r>
            <a:r>
              <a:rPr lang="en-US" dirty="0"/>
              <a:t> </a:t>
            </a:r>
          </a:p>
          <a:p>
            <a:r>
              <a:rPr lang="en-US" dirty="0"/>
              <a:t>Inspect </a:t>
            </a:r>
            <a:r>
              <a:rPr lang="en-US" dirty="0" err="1"/>
              <a:t>Funktionen</a:t>
            </a:r>
            <a:r>
              <a:rPr lang="en-US" dirty="0"/>
              <a:t> in Chrome </a:t>
            </a:r>
            <a:r>
              <a:rPr lang="en-US" dirty="0" err="1"/>
              <a:t>benutz</a:t>
            </a:r>
            <a:r>
              <a:rPr lang="en-US" dirty="0"/>
              <a:t> </a:t>
            </a:r>
          </a:p>
          <a:p>
            <a:r>
              <a:rPr lang="en-US" dirty="0" err="1"/>
              <a:t>Pläne</a:t>
            </a:r>
            <a:r>
              <a:rPr lang="en-US" dirty="0"/>
              <a:t> für die </a:t>
            </a:r>
            <a:r>
              <a:rPr lang="en-US" dirty="0" err="1"/>
              <a:t>nächsten</a:t>
            </a:r>
            <a:r>
              <a:rPr lang="en-US" dirty="0"/>
              <a:t> </a:t>
            </a:r>
            <a:r>
              <a:rPr lang="en-US" dirty="0" err="1"/>
              <a:t>Tage</a:t>
            </a:r>
            <a:r>
              <a:rPr lang="en-US" dirty="0"/>
              <a:t> </a:t>
            </a:r>
            <a:r>
              <a:rPr lang="en-US" dirty="0" err="1"/>
              <a:t>besprochen</a:t>
            </a:r>
            <a:r>
              <a:rPr lang="en-US" dirty="0"/>
              <a:t> : </a:t>
            </a:r>
            <a:r>
              <a:rPr lang="en-US" dirty="0" err="1"/>
              <a:t>Programmierung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online Multiplayer 2D shooters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eigenem</a:t>
            </a:r>
            <a:r>
              <a:rPr lang="en-US" dirty="0"/>
              <a:t> Server </a:t>
            </a:r>
          </a:p>
        </p:txBody>
      </p:sp>
    </p:spTree>
    <p:extLst>
      <p:ext uri="{BB962C8B-B14F-4D97-AF65-F5344CB8AC3E}">
        <p14:creationId xmlns:p14="http://schemas.microsoft.com/office/powerpoint/2010/main" val="421809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F9084-044D-FB2B-E882-26169DF0C5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53142" y="2749972"/>
            <a:ext cx="11029950" cy="2503487"/>
          </a:xfrm>
        </p:spPr>
      </p:pic>
    </p:spTree>
    <p:extLst>
      <p:ext uri="{BB962C8B-B14F-4D97-AF65-F5344CB8AC3E}">
        <p14:creationId xmlns:p14="http://schemas.microsoft.com/office/powerpoint/2010/main" val="3383417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117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Praktikum bei der SAP </vt:lpstr>
      <vt:lpstr>Montag 22.1.2024 </vt:lpstr>
      <vt:lpstr>Produkt des ersten Tags</vt:lpstr>
      <vt:lpstr>Dienstag 23.1.2024 </vt:lpstr>
      <vt:lpstr>Programierung an Tag 2</vt:lpstr>
      <vt:lpstr>Mittwoch 24.1.2024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bei der SAP </dc:title>
  <dc:creator>Pap, Nils (external - Temp Staff)</dc:creator>
  <cp:lastModifiedBy>Pap, Nils (external - Temp Staff)</cp:lastModifiedBy>
  <cp:revision>1</cp:revision>
  <dcterms:created xsi:type="dcterms:W3CDTF">2024-01-25T08:15:40Z</dcterms:created>
  <dcterms:modified xsi:type="dcterms:W3CDTF">2024-01-25T09:26:56Z</dcterms:modified>
</cp:coreProperties>
</file>