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75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53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62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9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8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5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7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06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885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22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F142-DAC2-40DE-8625-5A09C0E0F11A}" type="datetimeFigureOut">
              <a:rPr lang="en-DE" smtClean="0"/>
              <a:t>23/01/2024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D257B-F50B-44AD-8BE9-9E9AB1B805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671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791AC9C-A02D-D8DE-9D52-F59398C9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6568" y="6383062"/>
            <a:ext cx="3924300" cy="194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629E4-D5C5-7806-D088-24E345D8169D}"/>
              </a:ext>
            </a:extLst>
          </p:cNvPr>
          <p:cNvSpPr txBox="1"/>
          <p:nvPr/>
        </p:nvSpPr>
        <p:spPr>
          <a:xfrm>
            <a:off x="5116568" y="5123529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www.github.com/nilspap</a:t>
            </a:r>
            <a:endParaRPr lang="en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7</Words>
  <Application>Microsoft Office PowerPoint</Application>
  <PresentationFormat>A3 Paper (297x420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Pap, Nils (external - Temp Staff)</dc:creator>
  <cp:lastModifiedBy>Pap, Nils (external - Temp Staff)</cp:lastModifiedBy>
  <cp:revision>1</cp:revision>
  <dcterms:created xsi:type="dcterms:W3CDTF">2024-01-23T08:49:15Z</dcterms:created>
  <dcterms:modified xsi:type="dcterms:W3CDTF">2024-01-23T08:59:29Z</dcterms:modified>
</cp:coreProperties>
</file>