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</p:sldMasterIdLst>
  <p:sldIdLst>
    <p:sldId id="258" r:id="rId2"/>
  </p:sldIdLst>
  <p:sldSz cx="4933950" cy="2339975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051" userDrawn="1">
          <p15:clr>
            <a:srgbClr val="A4A3A4"/>
          </p15:clr>
        </p15:guide>
        <p15:guide id="9" pos="57" userDrawn="1">
          <p15:clr>
            <a:srgbClr val="A4A3A4"/>
          </p15:clr>
        </p15:guide>
        <p15:guide id="10" orient="horz" pos="653" userDrawn="1">
          <p15:clr>
            <a:srgbClr val="A4A3A4"/>
          </p15:clr>
        </p15:guide>
        <p15:guide id="13" pos="873" userDrawn="1">
          <p15:clr>
            <a:srgbClr val="A4A3A4"/>
          </p15:clr>
        </p15:guide>
        <p15:guide id="14" pos="2235" userDrawn="1">
          <p15:clr>
            <a:srgbClr val="A4A3A4"/>
          </p15:clr>
        </p15:guide>
        <p15:guide id="16" pos="15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6A6A6"/>
    <a:srgbClr val="E7E6E6"/>
    <a:srgbClr val="C5E0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B3A29-729F-464D-B8D6-6B4187BCDCF3}" v="9" dt="2018-08-22T16:26:48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8" autoAdjust="0"/>
    <p:restoredTop sz="94660"/>
  </p:normalViewPr>
  <p:slideViewPr>
    <p:cSldViewPr snapToGrid="0" showGuides="1">
      <p:cViewPr varScale="1">
        <p:scale>
          <a:sx n="279" d="100"/>
          <a:sy n="279" d="100"/>
        </p:scale>
        <p:origin x="144" y="180"/>
      </p:cViewPr>
      <p:guideLst>
        <p:guide pos="3051"/>
        <p:guide pos="57"/>
        <p:guide orient="horz" pos="653"/>
        <p:guide pos="873"/>
        <p:guide pos="2235"/>
        <p:guide pos="15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Reimer" userId="bb86c01b-ef91-47c3-bdcc-876b10aca242" providerId="ADAL" clId="{B6B26D9B-E48B-4D62-984E-CA0C42EA158C}"/>
    <pc:docChg chg="modSld modMainMaster">
      <pc:chgData name="Nils Reimer" userId="bb86c01b-ef91-47c3-bdcc-876b10aca242" providerId="ADAL" clId="{B6B26D9B-E48B-4D62-984E-CA0C42EA158C}" dt="2018-08-22T16:25:59.430" v="5" actId="14100"/>
      <pc:docMkLst>
        <pc:docMk/>
      </pc:docMkLst>
      <pc:sldChg chg="addSp delSp modSp">
        <pc:chgData name="Nils Reimer" userId="bb86c01b-ef91-47c3-bdcc-876b10aca242" providerId="ADAL" clId="{B6B26D9B-E48B-4D62-984E-CA0C42EA158C}" dt="2018-08-22T16:25:59.430" v="5" actId="14100"/>
        <pc:sldMkLst>
          <pc:docMk/>
          <pc:sldMk cId="1040879356" sldId="258"/>
        </pc:sldMkLst>
        <pc:spChg chg="add del">
          <ac:chgData name="Nils Reimer" userId="bb86c01b-ef91-47c3-bdcc-876b10aca242" providerId="ADAL" clId="{B6B26D9B-E48B-4D62-984E-CA0C42EA158C}" dt="2018-08-22T16:25:17.018" v="2"/>
          <ac:spMkLst>
            <pc:docMk/>
            <pc:sldMk cId="1040879356" sldId="258"/>
            <ac:spMk id="2" creationId="{49E36C61-0158-4966-A451-DC552BFB9778}"/>
          </ac:spMkLst>
        </pc:spChg>
        <pc:spChg chg="add del mod">
          <ac:chgData name="Nils Reimer" userId="bb86c01b-ef91-47c3-bdcc-876b10aca242" providerId="ADAL" clId="{B6B26D9B-E48B-4D62-984E-CA0C42EA158C}" dt="2018-08-22T16:25:59.430" v="5" actId="14100"/>
          <ac:spMkLst>
            <pc:docMk/>
            <pc:sldMk cId="1040879356" sldId="258"/>
            <ac:spMk id="6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18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19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20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21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30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31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32" creationId="{61647B6C-9124-413D-9747-1719EB211A86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56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60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61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62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63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64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65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72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73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74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75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76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77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80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81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86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88" creationId="{00000000-0000-0000-0000-000000000000}"/>
          </ac:spMkLst>
        </pc:spChg>
        <pc:spChg chg="add del">
          <ac:chgData name="Nils Reimer" userId="bb86c01b-ef91-47c3-bdcc-876b10aca242" providerId="ADAL" clId="{B6B26D9B-E48B-4D62-984E-CA0C42EA158C}" dt="2018-08-22T16:25:19.014" v="4"/>
          <ac:spMkLst>
            <pc:docMk/>
            <pc:sldMk cId="1040879356" sldId="258"/>
            <ac:spMk id="89" creationId="{00000000-0000-0000-0000-000000000000}"/>
          </ac:spMkLst>
        </pc:spChg>
        <pc:cxnChg chg="add del">
          <ac:chgData name="Nils Reimer" userId="bb86c01b-ef91-47c3-bdcc-876b10aca242" providerId="ADAL" clId="{B6B26D9B-E48B-4D62-984E-CA0C42EA158C}" dt="2018-08-22T16:25:19.014" v="4"/>
          <ac:cxnSpMkLst>
            <pc:docMk/>
            <pc:sldMk cId="1040879356" sldId="258"/>
            <ac:cxnSpMk id="3" creationId="{00000000-0000-0000-0000-000000000000}"/>
          </ac:cxnSpMkLst>
        </pc:cxnChg>
      </pc:sldChg>
      <pc:sldMasterChg chg="modSp modSldLayout">
        <pc:chgData name="Nils Reimer" userId="bb86c01b-ef91-47c3-bdcc-876b10aca242" providerId="ADAL" clId="{B6B26D9B-E48B-4D62-984E-CA0C42EA158C}" dt="2018-08-22T16:25:18.586" v="3"/>
        <pc:sldMasterMkLst>
          <pc:docMk/>
          <pc:sldMasterMk cId="1361773464" sldId="2147483792"/>
        </pc:sldMasterMkLst>
        <pc:spChg chg="mod">
          <ac:chgData name="Nils Reimer" userId="bb86c01b-ef91-47c3-bdcc-876b10aca242" providerId="ADAL" clId="{B6B26D9B-E48B-4D62-984E-CA0C42EA158C}" dt="2018-08-22T16:25:18.586" v="3"/>
          <ac:spMkLst>
            <pc:docMk/>
            <pc:sldMasterMk cId="1361773464" sldId="2147483792"/>
            <ac:spMk id="2" creationId="{00000000-0000-0000-0000-000000000000}"/>
          </ac:spMkLst>
        </pc:spChg>
        <pc:spChg chg="mod">
          <ac:chgData name="Nils Reimer" userId="bb86c01b-ef91-47c3-bdcc-876b10aca242" providerId="ADAL" clId="{B6B26D9B-E48B-4D62-984E-CA0C42EA158C}" dt="2018-08-22T16:25:18.586" v="3"/>
          <ac:spMkLst>
            <pc:docMk/>
            <pc:sldMasterMk cId="1361773464" sldId="2147483792"/>
            <ac:spMk id="3" creationId="{00000000-0000-0000-0000-000000000000}"/>
          </ac:spMkLst>
        </pc:spChg>
        <pc:spChg chg="mod">
          <ac:chgData name="Nils Reimer" userId="bb86c01b-ef91-47c3-bdcc-876b10aca242" providerId="ADAL" clId="{B6B26D9B-E48B-4D62-984E-CA0C42EA158C}" dt="2018-08-22T16:25:18.586" v="3"/>
          <ac:spMkLst>
            <pc:docMk/>
            <pc:sldMasterMk cId="1361773464" sldId="2147483792"/>
            <ac:spMk id="4" creationId="{00000000-0000-0000-0000-000000000000}"/>
          </ac:spMkLst>
        </pc:spChg>
        <pc:spChg chg="mod">
          <ac:chgData name="Nils Reimer" userId="bb86c01b-ef91-47c3-bdcc-876b10aca242" providerId="ADAL" clId="{B6B26D9B-E48B-4D62-984E-CA0C42EA158C}" dt="2018-08-22T16:25:18.586" v="3"/>
          <ac:spMkLst>
            <pc:docMk/>
            <pc:sldMasterMk cId="1361773464" sldId="2147483792"/>
            <ac:spMk id="5" creationId="{00000000-0000-0000-0000-000000000000}"/>
          </ac:spMkLst>
        </pc:spChg>
        <pc:spChg chg="mod">
          <ac:chgData name="Nils Reimer" userId="bb86c01b-ef91-47c3-bdcc-876b10aca242" providerId="ADAL" clId="{B6B26D9B-E48B-4D62-984E-CA0C42EA158C}" dt="2018-08-22T16:25:18.586" v="3"/>
          <ac:spMkLst>
            <pc:docMk/>
            <pc:sldMasterMk cId="1361773464" sldId="2147483792"/>
            <ac:spMk id="6" creationId="{00000000-0000-0000-0000-000000000000}"/>
          </ac:spMkLst>
        </pc:spChg>
        <pc:sldLayoutChg chg="modSp">
          <pc:chgData name="Nils Reimer" userId="bb86c01b-ef91-47c3-bdcc-876b10aca242" providerId="ADAL" clId="{B6B26D9B-E48B-4D62-984E-CA0C42EA158C}" dt="2018-08-22T16:25:18.586" v="3"/>
          <pc:sldLayoutMkLst>
            <pc:docMk/>
            <pc:sldMasterMk cId="1361773464" sldId="2147483792"/>
            <pc:sldLayoutMk cId="2628682057" sldId="2147483793"/>
          </pc:sldLayoutMkLst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628682057" sldId="2147483793"/>
              <ac:spMk id="2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628682057" sldId="2147483793"/>
              <ac:spMk id="3" creationId="{00000000-0000-0000-0000-000000000000}"/>
            </ac:spMkLst>
          </pc:spChg>
        </pc:sldLayoutChg>
        <pc:sldLayoutChg chg="modSp">
          <pc:chgData name="Nils Reimer" userId="bb86c01b-ef91-47c3-bdcc-876b10aca242" providerId="ADAL" clId="{B6B26D9B-E48B-4D62-984E-CA0C42EA158C}" dt="2018-08-22T16:25:18.586" v="3"/>
          <pc:sldLayoutMkLst>
            <pc:docMk/>
            <pc:sldMasterMk cId="1361773464" sldId="2147483792"/>
            <pc:sldLayoutMk cId="2756698204" sldId="2147483795"/>
          </pc:sldLayoutMkLst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756698204" sldId="2147483795"/>
              <ac:spMk id="2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756698204" sldId="2147483795"/>
              <ac:spMk id="3" creationId="{00000000-0000-0000-0000-000000000000}"/>
            </ac:spMkLst>
          </pc:spChg>
        </pc:sldLayoutChg>
        <pc:sldLayoutChg chg="modSp">
          <pc:chgData name="Nils Reimer" userId="bb86c01b-ef91-47c3-bdcc-876b10aca242" providerId="ADAL" clId="{B6B26D9B-E48B-4D62-984E-CA0C42EA158C}" dt="2018-08-22T16:25:18.586" v="3"/>
          <pc:sldLayoutMkLst>
            <pc:docMk/>
            <pc:sldMasterMk cId="1361773464" sldId="2147483792"/>
            <pc:sldLayoutMk cId="367907309" sldId="2147483796"/>
          </pc:sldLayoutMkLst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367907309" sldId="2147483796"/>
              <ac:spMk id="3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367907309" sldId="2147483796"/>
              <ac:spMk id="4" creationId="{00000000-0000-0000-0000-000000000000}"/>
            </ac:spMkLst>
          </pc:spChg>
        </pc:sldLayoutChg>
        <pc:sldLayoutChg chg="modSp">
          <pc:chgData name="Nils Reimer" userId="bb86c01b-ef91-47c3-bdcc-876b10aca242" providerId="ADAL" clId="{B6B26D9B-E48B-4D62-984E-CA0C42EA158C}" dt="2018-08-22T16:25:18.586" v="3"/>
          <pc:sldLayoutMkLst>
            <pc:docMk/>
            <pc:sldMasterMk cId="1361773464" sldId="2147483792"/>
            <pc:sldLayoutMk cId="4097003824" sldId="2147483797"/>
          </pc:sldLayoutMkLst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4097003824" sldId="2147483797"/>
              <ac:spMk id="2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4097003824" sldId="2147483797"/>
              <ac:spMk id="3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4097003824" sldId="2147483797"/>
              <ac:spMk id="4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4097003824" sldId="2147483797"/>
              <ac:spMk id="5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4097003824" sldId="2147483797"/>
              <ac:spMk id="6" creationId="{00000000-0000-0000-0000-000000000000}"/>
            </ac:spMkLst>
          </pc:spChg>
        </pc:sldLayoutChg>
        <pc:sldLayoutChg chg="modSp">
          <pc:chgData name="Nils Reimer" userId="bb86c01b-ef91-47c3-bdcc-876b10aca242" providerId="ADAL" clId="{B6B26D9B-E48B-4D62-984E-CA0C42EA158C}" dt="2018-08-22T16:25:18.586" v="3"/>
          <pc:sldLayoutMkLst>
            <pc:docMk/>
            <pc:sldMasterMk cId="1361773464" sldId="2147483792"/>
            <pc:sldLayoutMk cId="2296175937" sldId="2147483800"/>
          </pc:sldLayoutMkLst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296175937" sldId="2147483800"/>
              <ac:spMk id="2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296175937" sldId="2147483800"/>
              <ac:spMk id="3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296175937" sldId="2147483800"/>
              <ac:spMk id="4" creationId="{00000000-0000-0000-0000-000000000000}"/>
            </ac:spMkLst>
          </pc:spChg>
        </pc:sldLayoutChg>
        <pc:sldLayoutChg chg="modSp">
          <pc:chgData name="Nils Reimer" userId="bb86c01b-ef91-47c3-bdcc-876b10aca242" providerId="ADAL" clId="{B6B26D9B-E48B-4D62-984E-CA0C42EA158C}" dt="2018-08-22T16:25:18.586" v="3"/>
          <pc:sldLayoutMkLst>
            <pc:docMk/>
            <pc:sldMasterMk cId="1361773464" sldId="2147483792"/>
            <pc:sldLayoutMk cId="3507274570" sldId="2147483801"/>
          </pc:sldLayoutMkLst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3507274570" sldId="2147483801"/>
              <ac:spMk id="2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3507274570" sldId="2147483801"/>
              <ac:spMk id="3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3507274570" sldId="2147483801"/>
              <ac:spMk id="4" creationId="{00000000-0000-0000-0000-000000000000}"/>
            </ac:spMkLst>
          </pc:spChg>
        </pc:sldLayoutChg>
        <pc:sldLayoutChg chg="modSp">
          <pc:chgData name="Nils Reimer" userId="bb86c01b-ef91-47c3-bdcc-876b10aca242" providerId="ADAL" clId="{B6B26D9B-E48B-4D62-984E-CA0C42EA158C}" dt="2018-08-22T16:25:18.586" v="3"/>
          <pc:sldLayoutMkLst>
            <pc:docMk/>
            <pc:sldMasterMk cId="1361773464" sldId="2147483792"/>
            <pc:sldLayoutMk cId="2561620261" sldId="2147483803"/>
          </pc:sldLayoutMkLst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561620261" sldId="2147483803"/>
              <ac:spMk id="2" creationId="{00000000-0000-0000-0000-000000000000}"/>
            </ac:spMkLst>
          </pc:spChg>
          <pc:spChg chg="mod">
            <ac:chgData name="Nils Reimer" userId="bb86c01b-ef91-47c3-bdcc-876b10aca242" providerId="ADAL" clId="{B6B26D9B-E48B-4D62-984E-CA0C42EA158C}" dt="2018-08-22T16:25:18.586" v="3"/>
            <ac:spMkLst>
              <pc:docMk/>
              <pc:sldMasterMk cId="1361773464" sldId="2147483792"/>
              <pc:sldLayoutMk cId="2561620261" sldId="214748380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744" y="382954"/>
            <a:ext cx="37004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744" y="1229029"/>
            <a:ext cx="37004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6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0858" y="124582"/>
            <a:ext cx="1063883" cy="198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209" y="124582"/>
            <a:ext cx="3129975" cy="198302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39" y="583369"/>
            <a:ext cx="4255532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39" y="1565942"/>
            <a:ext cx="4255532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209" y="622910"/>
            <a:ext cx="2096929" cy="1484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7812" y="622910"/>
            <a:ext cx="2096929" cy="1484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3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2" y="124582"/>
            <a:ext cx="4255532" cy="45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852" y="573619"/>
            <a:ext cx="2087292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852" y="854741"/>
            <a:ext cx="2087292" cy="125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7812" y="573619"/>
            <a:ext cx="2097571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7812" y="854741"/>
            <a:ext cx="2097571" cy="125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3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2" y="155998"/>
            <a:ext cx="1591327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571" y="336913"/>
            <a:ext cx="2497812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852" y="701992"/>
            <a:ext cx="1591327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2" y="155998"/>
            <a:ext cx="1591327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7571" y="336913"/>
            <a:ext cx="2497812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852" y="701992"/>
            <a:ext cx="1591327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209" y="124582"/>
            <a:ext cx="42555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209" y="622910"/>
            <a:ext cx="42555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209" y="2168810"/>
            <a:ext cx="111013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3459-7CF5-4AA5-9955-B0DDD233371F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4371" y="2168810"/>
            <a:ext cx="166520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4602" y="2168810"/>
            <a:ext cx="111013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EE60-8B56-49A9-B517-B71FB4DA0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1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47B6C-9124-413D-9747-1719EB211A86}"/>
              </a:ext>
            </a:extLst>
          </p:cNvPr>
          <p:cNvSpPr/>
          <p:nvPr/>
        </p:nvSpPr>
        <p:spPr>
          <a:xfrm>
            <a:off x="712671" y="1040783"/>
            <a:ext cx="261582" cy="203937"/>
          </a:xfrm>
          <a:custGeom>
            <a:avLst/>
            <a:gdLst>
              <a:gd name="connsiteX0" fmla="*/ 134548 w 261582"/>
              <a:gd name="connsiteY0" fmla="*/ 0 h 203937"/>
              <a:gd name="connsiteX1" fmla="*/ 222876 w 261582"/>
              <a:gd name="connsiteY1" fmla="*/ 5936 h 203937"/>
              <a:gd name="connsiteX2" fmla="*/ 261582 w 261582"/>
              <a:gd name="connsiteY2" fmla="*/ 13946 h 203937"/>
              <a:gd name="connsiteX3" fmla="*/ 255649 w 261582"/>
              <a:gd name="connsiteY3" fmla="*/ 53186 h 203937"/>
              <a:gd name="connsiteX4" fmla="*/ 136185 w 261582"/>
              <a:gd name="connsiteY4" fmla="*/ 200906 h 203937"/>
              <a:gd name="connsiteX5" fmla="*/ 130674 w 261582"/>
              <a:gd name="connsiteY5" fmla="*/ 203937 h 203937"/>
              <a:gd name="connsiteX6" fmla="*/ 125162 w 261582"/>
              <a:gd name="connsiteY6" fmla="*/ 200906 h 203937"/>
              <a:gd name="connsiteX7" fmla="*/ 5698 w 261582"/>
              <a:gd name="connsiteY7" fmla="*/ 53186 h 203937"/>
              <a:gd name="connsiteX8" fmla="*/ 0 w 261582"/>
              <a:gd name="connsiteY8" fmla="*/ 15501 h 203937"/>
              <a:gd name="connsiteX9" fmla="*/ 46220 w 261582"/>
              <a:gd name="connsiteY9" fmla="*/ 5936 h 203937"/>
              <a:gd name="connsiteX10" fmla="*/ 134548 w 261582"/>
              <a:gd name="connsiteY10" fmla="*/ 0 h 20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582" h="203937">
                <a:moveTo>
                  <a:pt x="134548" y="0"/>
                </a:moveTo>
                <a:cubicBezTo>
                  <a:pt x="164805" y="0"/>
                  <a:pt x="194345" y="2044"/>
                  <a:pt x="222876" y="5936"/>
                </a:cubicBezTo>
                <a:lnTo>
                  <a:pt x="261582" y="13946"/>
                </a:lnTo>
                <a:lnTo>
                  <a:pt x="255649" y="53186"/>
                </a:lnTo>
                <a:cubicBezTo>
                  <a:pt x="238134" y="110247"/>
                  <a:pt x="195669" y="161250"/>
                  <a:pt x="136185" y="200906"/>
                </a:cubicBezTo>
                <a:lnTo>
                  <a:pt x="130674" y="203937"/>
                </a:lnTo>
                <a:lnTo>
                  <a:pt x="125162" y="200906"/>
                </a:lnTo>
                <a:cubicBezTo>
                  <a:pt x="65678" y="161250"/>
                  <a:pt x="23213" y="110247"/>
                  <a:pt x="5698" y="53186"/>
                </a:cubicBezTo>
                <a:lnTo>
                  <a:pt x="0" y="15501"/>
                </a:lnTo>
                <a:lnTo>
                  <a:pt x="46220" y="5936"/>
                </a:lnTo>
                <a:cubicBezTo>
                  <a:pt x="74751" y="2044"/>
                  <a:pt x="104291" y="0"/>
                  <a:pt x="134548" y="0"/>
                </a:cubicBezTo>
                <a:close/>
              </a:path>
            </a:pathLst>
          </a:cu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733914" y="748117"/>
            <a:ext cx="876550" cy="584366"/>
          </a:xfrm>
          <a:prstGeom prst="ellipse">
            <a:avLst/>
          </a:prstGeom>
          <a:solidFill>
            <a:srgbClr val="7F7F7F"/>
          </a:solidFill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342704" y="748117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038833" y="1040300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340103" y="538736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7699" tIns="0" rIns="0" bIns="0" rtlCol="0" anchor="ctr"/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</a:p>
        </p:txBody>
      </p:sp>
      <p:sp>
        <p:nvSpPr>
          <p:cNvPr id="86" name="Freihandform 85"/>
          <p:cNvSpPr/>
          <p:nvPr/>
        </p:nvSpPr>
        <p:spPr>
          <a:xfrm>
            <a:off x="3340101" y="748117"/>
            <a:ext cx="1485341" cy="584366"/>
          </a:xfrm>
          <a:custGeom>
            <a:avLst/>
            <a:gdLst>
              <a:gd name="connsiteX0" fmla="*/ 500255 w 1695394"/>
              <a:gd name="connsiteY0" fmla="*/ 0 h 667006"/>
              <a:gd name="connsiteX1" fmla="*/ 779952 w 1695394"/>
              <a:gd name="connsiteY1" fmla="*/ 56957 h 667006"/>
              <a:gd name="connsiteX2" fmla="*/ 847697 w 1695394"/>
              <a:gd name="connsiteY2" fmla="*/ 94220 h 667006"/>
              <a:gd name="connsiteX3" fmla="*/ 915442 w 1695394"/>
              <a:gd name="connsiteY3" fmla="*/ 56957 h 667006"/>
              <a:gd name="connsiteX4" fmla="*/ 1195139 w 1695394"/>
              <a:gd name="connsiteY4" fmla="*/ 0 h 667006"/>
              <a:gd name="connsiteX5" fmla="*/ 1695394 w 1695394"/>
              <a:gd name="connsiteY5" fmla="*/ 333503 h 667006"/>
              <a:gd name="connsiteX6" fmla="*/ 1195139 w 1695394"/>
              <a:gd name="connsiteY6" fmla="*/ 667006 h 667006"/>
              <a:gd name="connsiteX7" fmla="*/ 915442 w 1695394"/>
              <a:gd name="connsiteY7" fmla="*/ 610049 h 667006"/>
              <a:gd name="connsiteX8" fmla="*/ 847697 w 1695394"/>
              <a:gd name="connsiteY8" fmla="*/ 572786 h 667006"/>
              <a:gd name="connsiteX9" fmla="*/ 779952 w 1695394"/>
              <a:gd name="connsiteY9" fmla="*/ 610049 h 667006"/>
              <a:gd name="connsiteX10" fmla="*/ 500255 w 1695394"/>
              <a:gd name="connsiteY10" fmla="*/ 667006 h 667006"/>
              <a:gd name="connsiteX11" fmla="*/ 0 w 1695394"/>
              <a:gd name="connsiteY11" fmla="*/ 333503 h 667006"/>
              <a:gd name="connsiteX12" fmla="*/ 500255 w 1695394"/>
              <a:gd name="connsiteY12" fmla="*/ 0 h 66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5394" h="667006">
                <a:moveTo>
                  <a:pt x="500255" y="0"/>
                </a:moveTo>
                <a:cubicBezTo>
                  <a:pt x="603861" y="0"/>
                  <a:pt x="700111" y="20997"/>
                  <a:pt x="779952" y="56957"/>
                </a:cubicBezTo>
                <a:lnTo>
                  <a:pt x="847697" y="94220"/>
                </a:lnTo>
                <a:lnTo>
                  <a:pt x="915442" y="56957"/>
                </a:lnTo>
                <a:cubicBezTo>
                  <a:pt x="995283" y="20997"/>
                  <a:pt x="1091533" y="0"/>
                  <a:pt x="1195139" y="0"/>
                </a:cubicBezTo>
                <a:cubicBezTo>
                  <a:pt x="1471422" y="0"/>
                  <a:pt x="1695394" y="149314"/>
                  <a:pt x="1695394" y="333503"/>
                </a:cubicBezTo>
                <a:cubicBezTo>
                  <a:pt x="1695394" y="517692"/>
                  <a:pt x="1471422" y="667006"/>
                  <a:pt x="1195139" y="667006"/>
                </a:cubicBezTo>
                <a:cubicBezTo>
                  <a:pt x="1091533" y="667006"/>
                  <a:pt x="995283" y="646009"/>
                  <a:pt x="915442" y="610049"/>
                </a:cubicBezTo>
                <a:lnTo>
                  <a:pt x="847697" y="572786"/>
                </a:lnTo>
                <a:lnTo>
                  <a:pt x="779952" y="610049"/>
                </a:lnTo>
                <a:cubicBezTo>
                  <a:pt x="700111" y="646009"/>
                  <a:pt x="603861" y="667006"/>
                  <a:pt x="500255" y="667006"/>
                </a:cubicBezTo>
                <a:cubicBezTo>
                  <a:pt x="223972" y="667006"/>
                  <a:pt x="0" y="517692"/>
                  <a:pt x="0" y="333503"/>
                </a:cubicBezTo>
                <a:cubicBezTo>
                  <a:pt x="0" y="149314"/>
                  <a:pt x="223972" y="0"/>
                  <a:pt x="500255" y="0"/>
                </a:cubicBezTo>
                <a:close/>
              </a:path>
            </a:pathLst>
          </a:cu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3645020" y="1040300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408944" y="1040780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01201" y="66376"/>
            <a:ext cx="1485340" cy="48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Intersection</a:t>
            </a:r>
          </a:p>
        </p:txBody>
      </p:sp>
      <p:sp>
        <p:nvSpPr>
          <p:cNvPr id="62" name="Rechteck 61"/>
          <p:cNvSpPr/>
          <p:nvPr/>
        </p:nvSpPr>
        <p:spPr>
          <a:xfrm>
            <a:off x="1724304" y="66378"/>
            <a:ext cx="1485340" cy="472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Dominance</a:t>
            </a:r>
          </a:p>
        </p:txBody>
      </p:sp>
      <p:sp>
        <p:nvSpPr>
          <p:cNvPr id="63" name="Rechteck 62"/>
          <p:cNvSpPr/>
          <p:nvPr/>
        </p:nvSpPr>
        <p:spPr>
          <a:xfrm>
            <a:off x="3340627" y="66377"/>
            <a:ext cx="1492127" cy="482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Merger</a:t>
            </a:r>
          </a:p>
        </p:txBody>
      </p:sp>
      <p:sp>
        <p:nvSpPr>
          <p:cNvPr id="64" name="Rechteck 63"/>
          <p:cNvSpPr/>
          <p:nvPr/>
        </p:nvSpPr>
        <p:spPr>
          <a:xfrm>
            <a:off x="3948892" y="538736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57699" bIns="0" rtlCol="0" anchor="ctr"/>
          <a:lstStyle/>
          <a:p>
            <a:pPr algn="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Religion</a:t>
            </a:r>
          </a:p>
        </p:txBody>
      </p:sp>
      <p:sp>
        <p:nvSpPr>
          <p:cNvPr id="65" name="Rechteck 64"/>
          <p:cNvSpPr/>
          <p:nvPr/>
        </p:nvSpPr>
        <p:spPr>
          <a:xfrm>
            <a:off x="3645022" y="1687472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Caste</a:t>
            </a:r>
          </a:p>
        </p:txBody>
      </p:sp>
      <p:sp>
        <p:nvSpPr>
          <p:cNvPr id="72" name="Rechteck 71"/>
          <p:cNvSpPr/>
          <p:nvPr/>
        </p:nvSpPr>
        <p:spPr>
          <a:xfrm>
            <a:off x="1723783" y="538736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7699" tIns="0" rIns="0" bIns="0" rtlCol="0" anchor="ctr"/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</a:p>
        </p:txBody>
      </p:sp>
      <p:sp>
        <p:nvSpPr>
          <p:cNvPr id="73" name="Rechteck 72"/>
          <p:cNvSpPr/>
          <p:nvPr/>
        </p:nvSpPr>
        <p:spPr>
          <a:xfrm>
            <a:off x="2332573" y="538736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57699" bIns="0" rtlCol="0" anchor="ctr"/>
          <a:lstStyle/>
          <a:p>
            <a:pPr algn="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Religion</a:t>
            </a:r>
          </a:p>
        </p:txBody>
      </p:sp>
      <p:sp>
        <p:nvSpPr>
          <p:cNvPr id="74" name="Rechteck 73"/>
          <p:cNvSpPr/>
          <p:nvPr/>
        </p:nvSpPr>
        <p:spPr>
          <a:xfrm>
            <a:off x="2028703" y="1687472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Caste</a:t>
            </a:r>
          </a:p>
        </p:txBody>
      </p:sp>
      <p:sp>
        <p:nvSpPr>
          <p:cNvPr id="75" name="Rechteck 74"/>
          <p:cNvSpPr/>
          <p:nvPr/>
        </p:nvSpPr>
        <p:spPr>
          <a:xfrm>
            <a:off x="100676" y="539216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7699" tIns="0" rIns="0" bIns="0" rtlCol="0" anchor="ctr"/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</a:p>
        </p:txBody>
      </p:sp>
      <p:sp>
        <p:nvSpPr>
          <p:cNvPr id="76" name="Rechteck 75"/>
          <p:cNvSpPr/>
          <p:nvPr/>
        </p:nvSpPr>
        <p:spPr>
          <a:xfrm>
            <a:off x="709465" y="539216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57699" bIns="0" rtlCol="0" anchor="ctr"/>
          <a:lstStyle/>
          <a:p>
            <a:pPr algn="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Religion</a:t>
            </a:r>
          </a:p>
        </p:txBody>
      </p:sp>
      <p:sp>
        <p:nvSpPr>
          <p:cNvPr id="77" name="Rechteck 76"/>
          <p:cNvSpPr/>
          <p:nvPr/>
        </p:nvSpPr>
        <p:spPr>
          <a:xfrm>
            <a:off x="405595" y="1687952"/>
            <a:ext cx="876549" cy="13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Caste</a:t>
            </a:r>
          </a:p>
        </p:txBody>
      </p:sp>
      <p:sp>
        <p:nvSpPr>
          <p:cNvPr id="80" name="Ellipse 79"/>
          <p:cNvSpPr/>
          <p:nvPr/>
        </p:nvSpPr>
        <p:spPr>
          <a:xfrm>
            <a:off x="3340099" y="748117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3948890" y="748117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100674" y="742898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709465" y="742898"/>
            <a:ext cx="876550" cy="584366"/>
          </a:xfrm>
          <a:prstGeom prst="ellipse">
            <a:avLst/>
          </a:prstGeom>
          <a:noFill/>
          <a:ln w="127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1203" y="2022285"/>
            <a:ext cx="473154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01200" y="2028224"/>
            <a:ext cx="4731552" cy="191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Inclusiveness</a:t>
            </a:r>
          </a:p>
        </p:txBody>
      </p:sp>
      <p:sp>
        <p:nvSpPr>
          <p:cNvPr id="30" name="Rechteck 29"/>
          <p:cNvSpPr/>
          <p:nvPr/>
        </p:nvSpPr>
        <p:spPr>
          <a:xfrm>
            <a:off x="101204" y="2028222"/>
            <a:ext cx="2365775" cy="191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850" tIns="0" rIns="78850" bIns="0" rtlCol="0" anchor="t"/>
          <a:lstStyle/>
          <a:p>
            <a:r>
              <a:rPr lang="en-GB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31" name="Rechteck 30"/>
          <p:cNvSpPr/>
          <p:nvPr/>
        </p:nvSpPr>
        <p:spPr>
          <a:xfrm>
            <a:off x="2466978" y="2028224"/>
            <a:ext cx="2365775" cy="19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850" tIns="0" rIns="78850" bIns="0" rtlCol="0" anchor="t"/>
          <a:lstStyle/>
          <a:p>
            <a:pPr algn="r"/>
            <a:r>
              <a:rPr lang="en-GB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04087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Karl Reimer</dc:creator>
  <cp:lastModifiedBy>Nils Karl Reimer</cp:lastModifiedBy>
  <cp:revision>14</cp:revision>
  <dcterms:created xsi:type="dcterms:W3CDTF">2015-10-11T14:58:18Z</dcterms:created>
  <dcterms:modified xsi:type="dcterms:W3CDTF">2018-08-22T16:27:00Z</dcterms:modified>
</cp:coreProperties>
</file>