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80006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637B5-C870-45F3-B94F-8CB1FE9DCA7A}" v="50" dt="2022-10-30T09:01:0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1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mer, Nils Robin (PSY)" userId="d14e6d40-5c76-4123-b3bb-a6374b46fbf5" providerId="ADAL" clId="{ADB637B5-C870-45F3-B94F-8CB1FE9DCA7A}"/>
    <pc:docChg chg="undo custSel addSld modSld">
      <pc:chgData name="Sommer, Nils Robin (PSY)" userId="d14e6d40-5c76-4123-b3bb-a6374b46fbf5" providerId="ADAL" clId="{ADB637B5-C870-45F3-B94F-8CB1FE9DCA7A}" dt="2022-10-30T09:11:40.889" v="1348" actId="20577"/>
      <pc:docMkLst>
        <pc:docMk/>
      </pc:docMkLst>
      <pc:sldChg chg="addSp delSp modSp mod">
        <pc:chgData name="Sommer, Nils Robin (PSY)" userId="d14e6d40-5c76-4123-b3bb-a6374b46fbf5" providerId="ADAL" clId="{ADB637B5-C870-45F3-B94F-8CB1FE9DCA7A}" dt="2022-10-29T15:42:33.149" v="261" actId="1582"/>
        <pc:sldMkLst>
          <pc:docMk/>
          <pc:sldMk cId="3389920892" sldId="256"/>
        </pc:sldMkLst>
        <pc:spChg chg="del">
          <ac:chgData name="Sommer, Nils Robin (PSY)" userId="d14e6d40-5c76-4123-b3bb-a6374b46fbf5" providerId="ADAL" clId="{ADB637B5-C870-45F3-B94F-8CB1FE9DCA7A}" dt="2022-10-29T15:10:29.695" v="0" actId="478"/>
          <ac:spMkLst>
            <pc:docMk/>
            <pc:sldMk cId="3389920892" sldId="256"/>
            <ac:spMk id="2" creationId="{ACC14FA4-F1A8-9DA6-66F9-4241B8B14E77}"/>
          </ac:spMkLst>
        </pc:spChg>
        <pc:spChg chg="del">
          <ac:chgData name="Sommer, Nils Robin (PSY)" userId="d14e6d40-5c76-4123-b3bb-a6374b46fbf5" providerId="ADAL" clId="{ADB637B5-C870-45F3-B94F-8CB1FE9DCA7A}" dt="2022-10-29T15:10:31.261" v="1" actId="478"/>
          <ac:spMkLst>
            <pc:docMk/>
            <pc:sldMk cId="3389920892" sldId="256"/>
            <ac:spMk id="3" creationId="{CDE9AD81-4281-AD61-70AE-21EEBCB8C4BF}"/>
          </ac:spMkLst>
        </pc:spChg>
        <pc:spChg chg="add del mod">
          <ac:chgData name="Sommer, Nils Robin (PSY)" userId="d14e6d40-5c76-4123-b3bb-a6374b46fbf5" providerId="ADAL" clId="{ADB637B5-C870-45F3-B94F-8CB1FE9DCA7A}" dt="2022-10-29T15:16:41.827" v="11"/>
          <ac:spMkLst>
            <pc:docMk/>
            <pc:sldMk cId="3389920892" sldId="256"/>
            <ac:spMk id="7" creationId="{1C1683E3-C8BE-5CB3-3FB4-9A5F0CE8A3BF}"/>
          </ac:spMkLst>
        </pc:spChg>
        <pc:spChg chg="add mod">
          <ac:chgData name="Sommer, Nils Robin (PSY)" userId="d14e6d40-5c76-4123-b3bb-a6374b46fbf5" providerId="ADAL" clId="{ADB637B5-C870-45F3-B94F-8CB1FE9DCA7A}" dt="2022-10-29T15:38:05.152" v="248" actId="207"/>
          <ac:spMkLst>
            <pc:docMk/>
            <pc:sldMk cId="3389920892" sldId="256"/>
            <ac:spMk id="8" creationId="{154510F1-AADD-8450-89A5-2169FE901CEF}"/>
          </ac:spMkLst>
        </pc:spChg>
        <pc:spChg chg="mod">
          <ac:chgData name="Sommer, Nils Robin (PSY)" userId="d14e6d40-5c76-4123-b3bb-a6374b46fbf5" providerId="ADAL" clId="{ADB637B5-C870-45F3-B94F-8CB1FE9DCA7A}" dt="2022-10-29T15:41:55.455" v="259" actId="207"/>
          <ac:spMkLst>
            <pc:docMk/>
            <pc:sldMk cId="3389920892" sldId="256"/>
            <ac:spMk id="13" creationId="{00FDB5F8-4AE6-48F3-55FE-D00330BF3B78}"/>
          </ac:spMkLst>
        </pc:spChg>
        <pc:spChg chg="mod">
          <ac:chgData name="Sommer, Nils Robin (PSY)" userId="d14e6d40-5c76-4123-b3bb-a6374b46fbf5" providerId="ADAL" clId="{ADB637B5-C870-45F3-B94F-8CB1FE9DCA7A}" dt="2022-10-29T15:41:06.756" v="253" actId="207"/>
          <ac:spMkLst>
            <pc:docMk/>
            <pc:sldMk cId="3389920892" sldId="256"/>
            <ac:spMk id="22" creationId="{AB3260AA-AB09-4401-0FD7-C93104BFB5A5}"/>
          </ac:spMkLst>
        </pc:spChg>
        <pc:spChg chg="mod">
          <ac:chgData name="Sommer, Nils Robin (PSY)" userId="d14e6d40-5c76-4123-b3bb-a6374b46fbf5" providerId="ADAL" clId="{ADB637B5-C870-45F3-B94F-8CB1FE9DCA7A}" dt="2022-10-29T15:41:51.324" v="258" actId="207"/>
          <ac:spMkLst>
            <pc:docMk/>
            <pc:sldMk cId="3389920892" sldId="256"/>
            <ac:spMk id="26" creationId="{DF1591B5-4CD6-D094-FCFA-5E9B0477B389}"/>
          </ac:spMkLst>
        </pc:spChg>
        <pc:spChg chg="mod">
          <ac:chgData name="Sommer, Nils Robin (PSY)" userId="d14e6d40-5c76-4123-b3bb-a6374b46fbf5" providerId="ADAL" clId="{ADB637B5-C870-45F3-B94F-8CB1FE9DCA7A}" dt="2022-10-29T15:38:05.152" v="248" actId="207"/>
          <ac:spMkLst>
            <pc:docMk/>
            <pc:sldMk cId="3389920892" sldId="256"/>
            <ac:spMk id="32" creationId="{417AD007-33DD-5E60-B59C-35EAEEC05DE3}"/>
          </ac:spMkLst>
        </pc:spChg>
        <pc:spChg chg="add del">
          <ac:chgData name="Sommer, Nils Robin (PSY)" userId="d14e6d40-5c76-4123-b3bb-a6374b46fbf5" providerId="ADAL" clId="{ADB637B5-C870-45F3-B94F-8CB1FE9DCA7A}" dt="2022-10-29T15:22:01.133" v="131" actId="11529"/>
          <ac:spMkLst>
            <pc:docMk/>
            <pc:sldMk cId="3389920892" sldId="256"/>
            <ac:spMk id="35" creationId="{3496516C-6572-78B3-4C4A-72B464E6AA0E}"/>
          </ac:spMkLst>
        </pc:spChg>
        <pc:spChg chg="add mod">
          <ac:chgData name="Sommer, Nils Robin (PSY)" userId="d14e6d40-5c76-4123-b3bb-a6374b46fbf5" providerId="ADAL" clId="{ADB637B5-C870-45F3-B94F-8CB1FE9DCA7A}" dt="2022-10-29T15:38:05.152" v="248" actId="207"/>
          <ac:spMkLst>
            <pc:docMk/>
            <pc:sldMk cId="3389920892" sldId="256"/>
            <ac:spMk id="36" creationId="{460793DF-D01A-5FBA-35CB-06335DE7E790}"/>
          </ac:spMkLst>
        </pc:spChg>
        <pc:spChg chg="add mod">
          <ac:chgData name="Sommer, Nils Robin (PSY)" userId="d14e6d40-5c76-4123-b3bb-a6374b46fbf5" providerId="ADAL" clId="{ADB637B5-C870-45F3-B94F-8CB1FE9DCA7A}" dt="2022-10-29T15:38:05.152" v="248" actId="207"/>
          <ac:spMkLst>
            <pc:docMk/>
            <pc:sldMk cId="3389920892" sldId="256"/>
            <ac:spMk id="39" creationId="{CF71A88D-8862-27BD-BE08-F0BB14266D06}"/>
          </ac:spMkLst>
        </pc:spChg>
        <pc:spChg chg="add mod">
          <ac:chgData name="Sommer, Nils Robin (PSY)" userId="d14e6d40-5c76-4123-b3bb-a6374b46fbf5" providerId="ADAL" clId="{ADB637B5-C870-45F3-B94F-8CB1FE9DCA7A}" dt="2022-10-29T15:38:05.152" v="248" actId="207"/>
          <ac:spMkLst>
            <pc:docMk/>
            <pc:sldMk cId="3389920892" sldId="256"/>
            <ac:spMk id="40" creationId="{C79E2372-15FB-7DED-1EC6-0557D8F48EC2}"/>
          </ac:spMkLst>
        </pc:spChg>
        <pc:grpChg chg="add mod">
          <ac:chgData name="Sommer, Nils Robin (PSY)" userId="d14e6d40-5c76-4123-b3bb-a6374b46fbf5" providerId="ADAL" clId="{ADB637B5-C870-45F3-B94F-8CB1FE9DCA7A}" dt="2022-10-29T15:38:05.152" v="248" actId="207"/>
          <ac:grpSpMkLst>
            <pc:docMk/>
            <pc:sldMk cId="3389920892" sldId="256"/>
            <ac:grpSpMk id="9" creationId="{0466FB4E-206A-3B7E-18BA-2E47B7E8061C}"/>
          </ac:grpSpMkLst>
        </pc:grpChg>
        <pc:grpChg chg="add mod">
          <ac:chgData name="Sommer, Nils Robin (PSY)" userId="d14e6d40-5c76-4123-b3bb-a6374b46fbf5" providerId="ADAL" clId="{ADB637B5-C870-45F3-B94F-8CB1FE9DCA7A}" dt="2022-10-29T15:38:05.152" v="248" actId="207"/>
          <ac:grpSpMkLst>
            <pc:docMk/>
            <pc:sldMk cId="3389920892" sldId="256"/>
            <ac:grpSpMk id="10" creationId="{7C574958-ECFB-17B9-CCC7-CE77FF49FD36}"/>
          </ac:grpSpMkLst>
        </pc:grpChg>
        <pc:grpChg chg="add mod">
          <ac:chgData name="Sommer, Nils Robin (PSY)" userId="d14e6d40-5c76-4123-b3bb-a6374b46fbf5" providerId="ADAL" clId="{ADB637B5-C870-45F3-B94F-8CB1FE9DCA7A}" dt="2022-10-29T15:38:05.152" v="248" actId="207"/>
          <ac:grpSpMkLst>
            <pc:docMk/>
            <pc:sldMk cId="3389920892" sldId="256"/>
            <ac:grpSpMk id="19" creationId="{E173618A-85CE-01AE-357F-80FAB2C8E785}"/>
          </ac:grpSpMkLst>
        </pc:grpChg>
        <pc:grpChg chg="add mod">
          <ac:chgData name="Sommer, Nils Robin (PSY)" userId="d14e6d40-5c76-4123-b3bb-a6374b46fbf5" providerId="ADAL" clId="{ADB637B5-C870-45F3-B94F-8CB1FE9DCA7A}" dt="2022-10-29T15:38:05.152" v="248" actId="207"/>
          <ac:grpSpMkLst>
            <pc:docMk/>
            <pc:sldMk cId="3389920892" sldId="256"/>
            <ac:grpSpMk id="23" creationId="{7D00402A-C753-6AC5-C932-404CCE1DE13B}"/>
          </ac:grpSpMkLst>
        </pc:grpChg>
        <pc:grpChg chg="add mod">
          <ac:chgData name="Sommer, Nils Robin (PSY)" userId="d14e6d40-5c76-4123-b3bb-a6374b46fbf5" providerId="ADAL" clId="{ADB637B5-C870-45F3-B94F-8CB1FE9DCA7A}" dt="2022-10-29T15:38:05.152" v="248" actId="207"/>
          <ac:grpSpMkLst>
            <pc:docMk/>
            <pc:sldMk cId="3389920892" sldId="256"/>
            <ac:grpSpMk id="29" creationId="{957154CB-220C-C82D-E548-BE782DA98085}"/>
          </ac:grpSpMkLst>
        </pc:grpChg>
        <pc:grpChg chg="add mod">
          <ac:chgData name="Sommer, Nils Robin (PSY)" userId="d14e6d40-5c76-4123-b3bb-a6374b46fbf5" providerId="ADAL" clId="{ADB637B5-C870-45F3-B94F-8CB1FE9DCA7A}" dt="2022-10-29T15:38:05.152" v="248" actId="207"/>
          <ac:grpSpMkLst>
            <pc:docMk/>
            <pc:sldMk cId="3389920892" sldId="256"/>
            <ac:grpSpMk id="46" creationId="{F59202C5-3610-1A4B-49E0-C6D598EF892F}"/>
          </ac:grpSpMkLst>
        </pc:grpChg>
        <pc:cxnChg chg="add mod">
          <ac:chgData name="Sommer, Nils Robin (PSY)" userId="d14e6d40-5c76-4123-b3bb-a6374b46fbf5" providerId="ADAL" clId="{ADB637B5-C870-45F3-B94F-8CB1FE9DCA7A}" dt="2022-10-29T15:40:22.239" v="250" actId="1582"/>
          <ac:cxnSpMkLst>
            <pc:docMk/>
            <pc:sldMk cId="3389920892" sldId="256"/>
            <ac:cxnSpMk id="5" creationId="{12B5C871-645C-428B-9394-7F19CC9D8B3A}"/>
          </ac:cxnSpMkLst>
        </pc:cxnChg>
        <pc:cxnChg chg="add mod">
          <ac:chgData name="Sommer, Nils Robin (PSY)" userId="d14e6d40-5c76-4123-b3bb-a6374b46fbf5" providerId="ADAL" clId="{ADB637B5-C870-45F3-B94F-8CB1FE9DCA7A}" dt="2022-10-29T15:38:05.152" v="248" actId="207"/>
          <ac:cxnSpMkLst>
            <pc:docMk/>
            <pc:sldMk cId="3389920892" sldId="256"/>
            <ac:cxnSpMk id="6" creationId="{C1F761E8-700B-A06E-1949-B019FF93E55E}"/>
          </ac:cxnSpMkLst>
        </pc:cxnChg>
        <pc:cxnChg chg="mod">
          <ac:chgData name="Sommer, Nils Robin (PSY)" userId="d14e6d40-5c76-4123-b3bb-a6374b46fbf5" providerId="ADAL" clId="{ADB637B5-C870-45F3-B94F-8CB1FE9DCA7A}" dt="2022-10-29T15:38:05.152" v="248" actId="207"/>
          <ac:cxnSpMkLst>
            <pc:docMk/>
            <pc:sldMk cId="3389920892" sldId="256"/>
            <ac:cxnSpMk id="11" creationId="{E97BB0C2-5B5C-0BB8-0ACE-9DC59DC5ED84}"/>
          </ac:cxnSpMkLst>
        </pc:cxnChg>
        <pc:cxnChg chg="mod">
          <ac:chgData name="Sommer, Nils Robin (PSY)" userId="d14e6d40-5c76-4123-b3bb-a6374b46fbf5" providerId="ADAL" clId="{ADB637B5-C870-45F3-B94F-8CB1FE9DCA7A}" dt="2022-10-29T15:40:37.793" v="251" actId="1582"/>
          <ac:cxnSpMkLst>
            <pc:docMk/>
            <pc:sldMk cId="3389920892" sldId="256"/>
            <ac:cxnSpMk id="12" creationId="{4B97844B-E309-A234-4BA7-6373738660BC}"/>
          </ac:cxnSpMkLst>
        </pc:cxnChg>
        <pc:cxnChg chg="add mod">
          <ac:chgData name="Sommer, Nils Robin (PSY)" userId="d14e6d40-5c76-4123-b3bb-a6374b46fbf5" providerId="ADAL" clId="{ADB637B5-C870-45F3-B94F-8CB1FE9DCA7A}" dt="2022-10-29T15:41:34.768" v="256" actId="1582"/>
          <ac:cxnSpMkLst>
            <pc:docMk/>
            <pc:sldMk cId="3389920892" sldId="256"/>
            <ac:cxnSpMk id="15" creationId="{1F75C132-64C7-8845-3C59-8FA3D00D1DC8}"/>
          </ac:cxnSpMkLst>
        </pc:cxnChg>
        <pc:cxnChg chg="add mod">
          <ac:chgData name="Sommer, Nils Robin (PSY)" userId="d14e6d40-5c76-4123-b3bb-a6374b46fbf5" providerId="ADAL" clId="{ADB637B5-C870-45F3-B94F-8CB1FE9DCA7A}" dt="2022-10-29T15:41:40.600" v="257" actId="1582"/>
          <ac:cxnSpMkLst>
            <pc:docMk/>
            <pc:sldMk cId="3389920892" sldId="256"/>
            <ac:cxnSpMk id="18" creationId="{51391324-6D73-AD1D-8C67-007C7EF79E71}"/>
          </ac:cxnSpMkLst>
        </pc:cxnChg>
        <pc:cxnChg chg="mod">
          <ac:chgData name="Sommer, Nils Robin (PSY)" userId="d14e6d40-5c76-4123-b3bb-a6374b46fbf5" providerId="ADAL" clId="{ADB637B5-C870-45F3-B94F-8CB1FE9DCA7A}" dt="2022-10-29T15:38:05.152" v="248" actId="207"/>
          <ac:cxnSpMkLst>
            <pc:docMk/>
            <pc:sldMk cId="3389920892" sldId="256"/>
            <ac:cxnSpMk id="20" creationId="{5851F7B7-7C55-9F6A-CC7F-D7388F1711AD}"/>
          </ac:cxnSpMkLst>
        </pc:cxnChg>
        <pc:cxnChg chg="mod">
          <ac:chgData name="Sommer, Nils Robin (PSY)" userId="d14e6d40-5c76-4123-b3bb-a6374b46fbf5" providerId="ADAL" clId="{ADB637B5-C870-45F3-B94F-8CB1FE9DCA7A}" dt="2022-10-29T15:40:51.410" v="252" actId="208"/>
          <ac:cxnSpMkLst>
            <pc:docMk/>
            <pc:sldMk cId="3389920892" sldId="256"/>
            <ac:cxnSpMk id="21" creationId="{F39DB6A5-5401-B4BB-60AB-075930093AAA}"/>
          </ac:cxnSpMkLst>
        </pc:cxnChg>
        <pc:cxnChg chg="mod">
          <ac:chgData name="Sommer, Nils Robin (PSY)" userId="d14e6d40-5c76-4123-b3bb-a6374b46fbf5" providerId="ADAL" clId="{ADB637B5-C870-45F3-B94F-8CB1FE9DCA7A}" dt="2022-10-29T15:38:05.152" v="248" actId="207"/>
          <ac:cxnSpMkLst>
            <pc:docMk/>
            <pc:sldMk cId="3389920892" sldId="256"/>
            <ac:cxnSpMk id="24" creationId="{1714B8D6-2A00-11DE-5FA2-9CE10C4909D4}"/>
          </ac:cxnSpMkLst>
        </pc:cxnChg>
        <pc:cxnChg chg="mod">
          <ac:chgData name="Sommer, Nils Robin (PSY)" userId="d14e6d40-5c76-4123-b3bb-a6374b46fbf5" providerId="ADAL" clId="{ADB637B5-C870-45F3-B94F-8CB1FE9DCA7A}" dt="2022-10-29T15:38:05.152" v="248" actId="207"/>
          <ac:cxnSpMkLst>
            <pc:docMk/>
            <pc:sldMk cId="3389920892" sldId="256"/>
            <ac:cxnSpMk id="25" creationId="{B41F5761-7062-8B58-2657-F5E2BFFA9D81}"/>
          </ac:cxnSpMkLst>
        </pc:cxnChg>
        <pc:cxnChg chg="add mod">
          <ac:chgData name="Sommer, Nils Robin (PSY)" userId="d14e6d40-5c76-4123-b3bb-a6374b46fbf5" providerId="ADAL" clId="{ADB637B5-C870-45F3-B94F-8CB1FE9DCA7A}" dt="2022-10-29T15:41:29.146" v="255" actId="1582"/>
          <ac:cxnSpMkLst>
            <pc:docMk/>
            <pc:sldMk cId="3389920892" sldId="256"/>
            <ac:cxnSpMk id="27" creationId="{9D87D6A8-B9D4-68AA-0034-0E44791D960E}"/>
          </ac:cxnSpMkLst>
        </pc:cxnChg>
        <pc:cxnChg chg="add mod">
          <ac:chgData name="Sommer, Nils Robin (PSY)" userId="d14e6d40-5c76-4123-b3bb-a6374b46fbf5" providerId="ADAL" clId="{ADB637B5-C870-45F3-B94F-8CB1FE9DCA7A}" dt="2022-10-29T15:42:14.157" v="260" actId="1582"/>
          <ac:cxnSpMkLst>
            <pc:docMk/>
            <pc:sldMk cId="3389920892" sldId="256"/>
            <ac:cxnSpMk id="28" creationId="{13801150-D571-FD21-5028-E622C8DA074D}"/>
          </ac:cxnSpMkLst>
        </pc:cxnChg>
        <pc:cxnChg chg="mod">
          <ac:chgData name="Sommer, Nils Robin (PSY)" userId="d14e6d40-5c76-4123-b3bb-a6374b46fbf5" providerId="ADAL" clId="{ADB637B5-C870-45F3-B94F-8CB1FE9DCA7A}" dt="2022-10-29T15:38:05.152" v="248" actId="207"/>
          <ac:cxnSpMkLst>
            <pc:docMk/>
            <pc:sldMk cId="3389920892" sldId="256"/>
            <ac:cxnSpMk id="30" creationId="{35B3B08F-CD52-45C0-27E7-0E5F215B3D9C}"/>
          </ac:cxnSpMkLst>
        </pc:cxnChg>
        <pc:cxnChg chg="mod">
          <ac:chgData name="Sommer, Nils Robin (PSY)" userId="d14e6d40-5c76-4123-b3bb-a6374b46fbf5" providerId="ADAL" clId="{ADB637B5-C870-45F3-B94F-8CB1FE9DCA7A}" dt="2022-10-29T15:38:05.152" v="248" actId="207"/>
          <ac:cxnSpMkLst>
            <pc:docMk/>
            <pc:sldMk cId="3389920892" sldId="256"/>
            <ac:cxnSpMk id="31" creationId="{30FCA759-9324-60B4-EFFD-E890286C5C04}"/>
          </ac:cxnSpMkLst>
        </pc:cxnChg>
        <pc:cxnChg chg="add mod">
          <ac:chgData name="Sommer, Nils Robin (PSY)" userId="d14e6d40-5c76-4123-b3bb-a6374b46fbf5" providerId="ADAL" clId="{ADB637B5-C870-45F3-B94F-8CB1FE9DCA7A}" dt="2022-10-29T15:41:21.801" v="254" actId="1582"/>
          <ac:cxnSpMkLst>
            <pc:docMk/>
            <pc:sldMk cId="3389920892" sldId="256"/>
            <ac:cxnSpMk id="37" creationId="{260E5A32-99C3-5164-B4FE-C7D419B22704}"/>
          </ac:cxnSpMkLst>
        </pc:cxnChg>
        <pc:cxnChg chg="add mod">
          <ac:chgData name="Sommer, Nils Robin (PSY)" userId="d14e6d40-5c76-4123-b3bb-a6374b46fbf5" providerId="ADAL" clId="{ADB637B5-C870-45F3-B94F-8CB1FE9DCA7A}" dt="2022-10-29T15:42:33.149" v="261" actId="1582"/>
          <ac:cxnSpMkLst>
            <pc:docMk/>
            <pc:sldMk cId="3389920892" sldId="256"/>
            <ac:cxnSpMk id="38" creationId="{B2548E3B-F15E-CD0C-466C-47FD37F16652}"/>
          </ac:cxnSpMkLst>
        </pc:cxnChg>
        <pc:cxnChg chg="add mod">
          <ac:chgData name="Sommer, Nils Robin (PSY)" userId="d14e6d40-5c76-4123-b3bb-a6374b46fbf5" providerId="ADAL" clId="{ADB637B5-C870-45F3-B94F-8CB1FE9DCA7A}" dt="2022-10-29T15:42:33.149" v="261" actId="1582"/>
          <ac:cxnSpMkLst>
            <pc:docMk/>
            <pc:sldMk cId="3389920892" sldId="256"/>
            <ac:cxnSpMk id="41" creationId="{7BFFE61A-4EC3-7F1E-2F2C-FD548306DCCC}"/>
          </ac:cxnSpMkLst>
        </pc:cxnChg>
        <pc:cxnChg chg="add mod">
          <ac:chgData name="Sommer, Nils Robin (PSY)" userId="d14e6d40-5c76-4123-b3bb-a6374b46fbf5" providerId="ADAL" clId="{ADB637B5-C870-45F3-B94F-8CB1FE9DCA7A}" dt="2022-10-29T15:42:33.149" v="261" actId="1582"/>
          <ac:cxnSpMkLst>
            <pc:docMk/>
            <pc:sldMk cId="3389920892" sldId="256"/>
            <ac:cxnSpMk id="43" creationId="{E6502505-C971-BDE5-0917-A272278E13EF}"/>
          </ac:cxnSpMkLst>
        </pc:cxnChg>
      </pc:sldChg>
      <pc:sldChg chg="addSp delSp modSp new mod setBg">
        <pc:chgData name="Sommer, Nils Robin (PSY)" userId="d14e6d40-5c76-4123-b3bb-a6374b46fbf5" providerId="ADAL" clId="{ADB637B5-C870-45F3-B94F-8CB1FE9DCA7A}" dt="2022-10-30T08:51:02.534" v="1148" actId="164"/>
        <pc:sldMkLst>
          <pc:docMk/>
          <pc:sldMk cId="3264605448" sldId="257"/>
        </pc:sldMkLst>
        <pc:spChg chg="del">
          <ac:chgData name="Sommer, Nils Robin (PSY)" userId="d14e6d40-5c76-4123-b3bb-a6374b46fbf5" providerId="ADAL" clId="{ADB637B5-C870-45F3-B94F-8CB1FE9DCA7A}" dt="2022-10-29T15:53:09.051" v="263" actId="478"/>
          <ac:spMkLst>
            <pc:docMk/>
            <pc:sldMk cId="3264605448" sldId="257"/>
            <ac:spMk id="2" creationId="{35A2FE46-FFCC-A6C6-9335-DF8570238BC8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2" creationId="{EDA2FDC9-8584-D269-70D4-7573A39EFC29}"/>
          </ac:spMkLst>
        </pc:spChg>
        <pc:spChg chg="del">
          <ac:chgData name="Sommer, Nils Robin (PSY)" userId="d14e6d40-5c76-4123-b3bb-a6374b46fbf5" providerId="ADAL" clId="{ADB637B5-C870-45F3-B94F-8CB1FE9DCA7A}" dt="2022-10-29T15:53:10.396" v="264" actId="478"/>
          <ac:spMkLst>
            <pc:docMk/>
            <pc:sldMk cId="3264605448" sldId="257"/>
            <ac:spMk id="3" creationId="{BD9CF9F9-6923-5702-8BF2-2101B0110A89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3" creationId="{CF345A11-4CB8-1B2A-F143-FAE7B6580A3B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4" creationId="{C857DDA3-ED54-B2FF-E384-48BABBBE1278}"/>
          </ac:spMkLst>
        </pc:spChg>
        <pc:spChg chg="add mod">
          <ac:chgData name="Sommer, Nils Robin (PSY)" userId="d14e6d40-5c76-4123-b3bb-a6374b46fbf5" providerId="ADAL" clId="{ADB637B5-C870-45F3-B94F-8CB1FE9DCA7A}" dt="2022-10-29T15:53:40.834" v="293" actId="20577"/>
          <ac:spMkLst>
            <pc:docMk/>
            <pc:sldMk cId="3264605448" sldId="257"/>
            <ac:spMk id="5" creationId="{5D78A2E4-D16A-3DBF-9F87-DDEDB0814CE0}"/>
          </ac:spMkLst>
        </pc:spChg>
        <pc:spChg chg="add del mod">
          <ac:chgData name="Sommer, Nils Robin (PSY)" userId="d14e6d40-5c76-4123-b3bb-a6374b46fbf5" providerId="ADAL" clId="{ADB637B5-C870-45F3-B94F-8CB1FE9DCA7A}" dt="2022-10-30T07:53:16.831" v="352" actId="478"/>
          <ac:spMkLst>
            <pc:docMk/>
            <pc:sldMk cId="3264605448" sldId="257"/>
            <ac:spMk id="6" creationId="{544BB214-4557-E82D-5017-C3335322AFEC}"/>
          </ac:spMkLst>
        </pc:spChg>
        <pc:spChg chg="add del mod">
          <ac:chgData name="Sommer, Nils Robin (PSY)" userId="d14e6d40-5c76-4123-b3bb-a6374b46fbf5" providerId="ADAL" clId="{ADB637B5-C870-45F3-B94F-8CB1FE9DCA7A}" dt="2022-10-30T07:53:37.343" v="378" actId="478"/>
          <ac:spMkLst>
            <pc:docMk/>
            <pc:sldMk cId="3264605448" sldId="257"/>
            <ac:spMk id="7" creationId="{2F142DD5-3AA6-247E-05F6-75DBFF87C78E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8" creationId="{475D2EFB-58B1-08EC-B3AB-376C2FDB0A97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9" creationId="{9ADEC7EC-BA2A-4EBA-AD1B-B776CB5B397D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10" creationId="{59C82F06-9A6D-3975-E5AA-E0F3F29FE7EC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11" creationId="{80B253B0-7AAC-16EA-959E-41D16F8C95C5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12" creationId="{DE55A99D-110B-2B7D-D204-DE0137D15322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13" creationId="{6BF8359D-0D45-2C2A-814B-CAA9FE19F915}"/>
          </ac:spMkLst>
        </pc:spChg>
        <pc:spChg chg="add mod topLvl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14" creationId="{2092BD2C-CC59-2F4E-6037-FEDA3BF189D7}"/>
          </ac:spMkLst>
        </pc:spChg>
        <pc:spChg chg="add mod">
          <ac:chgData name="Sommer, Nils Robin (PSY)" userId="d14e6d40-5c76-4123-b3bb-a6374b46fbf5" providerId="ADAL" clId="{ADB637B5-C870-45F3-B94F-8CB1FE9DCA7A}" dt="2022-10-30T08:51:02.534" v="1148" actId="164"/>
          <ac:spMkLst>
            <pc:docMk/>
            <pc:sldMk cId="3264605448" sldId="257"/>
            <ac:spMk id="52" creationId="{7B204A47-1310-598D-5879-A550A3D7FCFF}"/>
          </ac:spMkLst>
        </pc:spChg>
        <pc:grpChg chg="add del mod">
          <ac:chgData name="Sommer, Nils Robin (PSY)" userId="d14e6d40-5c76-4123-b3bb-a6374b46fbf5" providerId="ADAL" clId="{ADB637B5-C870-45F3-B94F-8CB1FE9DCA7A}" dt="2022-10-30T08:50:28.427" v="1123" actId="165"/>
          <ac:grpSpMkLst>
            <pc:docMk/>
            <pc:sldMk cId="3264605448" sldId="257"/>
            <ac:grpSpMk id="51" creationId="{6F8C546F-9237-CC0C-0C1F-481C2282A1E7}"/>
          </ac:grpSpMkLst>
        </pc:grpChg>
        <pc:grpChg chg="add mod">
          <ac:chgData name="Sommer, Nils Robin (PSY)" userId="d14e6d40-5c76-4123-b3bb-a6374b46fbf5" providerId="ADAL" clId="{ADB637B5-C870-45F3-B94F-8CB1FE9DCA7A}" dt="2022-10-30T08:51:02.534" v="1148" actId="164"/>
          <ac:grpSpMkLst>
            <pc:docMk/>
            <pc:sldMk cId="3264605448" sldId="257"/>
            <ac:grpSpMk id="56" creationId="{41E33628-EA9B-C5C0-4739-5E533FA0CA0F}"/>
          </ac:grpSpMkLst>
        </pc:grpChg>
        <pc:cxnChg chg="add del mod">
          <ac:chgData name="Sommer, Nils Robin (PSY)" userId="d14e6d40-5c76-4123-b3bb-a6374b46fbf5" providerId="ADAL" clId="{ADB637B5-C870-45F3-B94F-8CB1FE9DCA7A}" dt="2022-10-30T07:57:47.832" v="494" actId="478"/>
          <ac:cxnSpMkLst>
            <pc:docMk/>
            <pc:sldMk cId="3264605448" sldId="257"/>
            <ac:cxnSpMk id="16" creationId="{F558106F-39B2-DF01-A7D8-6E23F1EDC5B3}"/>
          </ac:cxnSpMkLst>
        </pc:cxnChg>
        <pc:cxnChg chg="add mod topLvl">
          <ac:chgData name="Sommer, Nils Robin (PSY)" userId="d14e6d40-5c76-4123-b3bb-a6374b46fbf5" providerId="ADAL" clId="{ADB637B5-C870-45F3-B94F-8CB1FE9DCA7A}" dt="2022-10-30T08:51:02.534" v="1148" actId="164"/>
          <ac:cxnSpMkLst>
            <pc:docMk/>
            <pc:sldMk cId="3264605448" sldId="257"/>
            <ac:cxnSpMk id="19" creationId="{2BEFA49F-4BB7-48DE-12B3-DEE167822449}"/>
          </ac:cxnSpMkLst>
        </pc:cxnChg>
        <pc:cxnChg chg="add del mod">
          <ac:chgData name="Sommer, Nils Robin (PSY)" userId="d14e6d40-5c76-4123-b3bb-a6374b46fbf5" providerId="ADAL" clId="{ADB637B5-C870-45F3-B94F-8CB1FE9DCA7A}" dt="2022-10-30T07:58:34.512" v="504" actId="478"/>
          <ac:cxnSpMkLst>
            <pc:docMk/>
            <pc:sldMk cId="3264605448" sldId="257"/>
            <ac:cxnSpMk id="22" creationId="{90C83865-B2EB-7ED1-1820-DA4323919B32}"/>
          </ac:cxnSpMkLst>
        </pc:cxnChg>
        <pc:cxnChg chg="add mod topLvl">
          <ac:chgData name="Sommer, Nils Robin (PSY)" userId="d14e6d40-5c76-4123-b3bb-a6374b46fbf5" providerId="ADAL" clId="{ADB637B5-C870-45F3-B94F-8CB1FE9DCA7A}" dt="2022-10-30T08:51:02.534" v="1148" actId="164"/>
          <ac:cxnSpMkLst>
            <pc:docMk/>
            <pc:sldMk cId="3264605448" sldId="257"/>
            <ac:cxnSpMk id="28" creationId="{6308CA68-FCAF-86FB-2837-40E5356F2CF6}"/>
          </ac:cxnSpMkLst>
        </pc:cxnChg>
        <pc:cxnChg chg="add mod topLvl">
          <ac:chgData name="Sommer, Nils Robin (PSY)" userId="d14e6d40-5c76-4123-b3bb-a6374b46fbf5" providerId="ADAL" clId="{ADB637B5-C870-45F3-B94F-8CB1FE9DCA7A}" dt="2022-10-30T08:51:02.534" v="1148" actId="164"/>
          <ac:cxnSpMkLst>
            <pc:docMk/>
            <pc:sldMk cId="3264605448" sldId="257"/>
            <ac:cxnSpMk id="31" creationId="{BE170147-04BA-50D2-08E6-92EF89B99C16}"/>
          </ac:cxnSpMkLst>
        </pc:cxnChg>
        <pc:cxnChg chg="add mod topLvl">
          <ac:chgData name="Sommer, Nils Robin (PSY)" userId="d14e6d40-5c76-4123-b3bb-a6374b46fbf5" providerId="ADAL" clId="{ADB637B5-C870-45F3-B94F-8CB1FE9DCA7A}" dt="2022-10-30T08:51:02.534" v="1148" actId="164"/>
          <ac:cxnSpMkLst>
            <pc:docMk/>
            <pc:sldMk cId="3264605448" sldId="257"/>
            <ac:cxnSpMk id="36" creationId="{6ECE2096-AAD7-AD14-5B7B-67761D89B398}"/>
          </ac:cxnSpMkLst>
        </pc:cxnChg>
        <pc:cxnChg chg="add mod topLvl">
          <ac:chgData name="Sommer, Nils Robin (PSY)" userId="d14e6d40-5c76-4123-b3bb-a6374b46fbf5" providerId="ADAL" clId="{ADB637B5-C870-45F3-B94F-8CB1FE9DCA7A}" dt="2022-10-30T08:51:02.534" v="1148" actId="164"/>
          <ac:cxnSpMkLst>
            <pc:docMk/>
            <pc:sldMk cId="3264605448" sldId="257"/>
            <ac:cxnSpMk id="39" creationId="{1C72F557-8CCA-8AB6-EB50-181FC07245ED}"/>
          </ac:cxnSpMkLst>
        </pc:cxnChg>
        <pc:cxnChg chg="add mod">
          <ac:chgData name="Sommer, Nils Robin (PSY)" userId="d14e6d40-5c76-4123-b3bb-a6374b46fbf5" providerId="ADAL" clId="{ADB637B5-C870-45F3-B94F-8CB1FE9DCA7A}" dt="2022-10-30T08:51:02.534" v="1148" actId="164"/>
          <ac:cxnSpMkLst>
            <pc:docMk/>
            <pc:sldMk cId="3264605448" sldId="257"/>
            <ac:cxnSpMk id="53" creationId="{F61C4F34-EAED-4A58-7A3D-A9CC330DD6DA}"/>
          </ac:cxnSpMkLst>
        </pc:cxnChg>
      </pc:sldChg>
      <pc:sldChg chg="addSp delSp modSp add mod setBg">
        <pc:chgData name="Sommer, Nils Robin (PSY)" userId="d14e6d40-5c76-4123-b3bb-a6374b46fbf5" providerId="ADAL" clId="{ADB637B5-C870-45F3-B94F-8CB1FE9DCA7A}" dt="2022-10-30T09:11:40.889" v="1348" actId="20577"/>
        <pc:sldMkLst>
          <pc:docMk/>
          <pc:sldMk cId="588339088" sldId="258"/>
        </pc:sldMkLst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2" creationId="{EDA2FDC9-8584-D269-70D4-7573A39EFC29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3" creationId="{CF345A11-4CB8-1B2A-F143-FAE7B6580A3B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4" creationId="{C857DDA3-ED54-B2FF-E384-48BABBBE1278}"/>
          </ac:spMkLst>
        </pc:spChg>
        <pc:spChg chg="mod">
          <ac:chgData name="Sommer, Nils Robin (PSY)" userId="d14e6d40-5c76-4123-b3bb-a6374b46fbf5" providerId="ADAL" clId="{ADB637B5-C870-45F3-B94F-8CB1FE9DCA7A}" dt="2022-10-30T09:00:42.184" v="1344" actId="20577"/>
          <ac:spMkLst>
            <pc:docMk/>
            <pc:sldMk cId="588339088" sldId="258"/>
            <ac:spMk id="5" creationId="{5D78A2E4-D16A-3DBF-9F87-DDEDB0814CE0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8" creationId="{475D2EFB-58B1-08EC-B3AB-376C2FDB0A97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9" creationId="{9ADEC7EC-BA2A-4EBA-AD1B-B776CB5B397D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10" creationId="{59C82F06-9A6D-3975-E5AA-E0F3F29FE7EC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11" creationId="{80B253B0-7AAC-16EA-959E-41D16F8C95C5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12" creationId="{DE55A99D-110B-2B7D-D204-DE0137D15322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13" creationId="{6BF8359D-0D45-2C2A-814B-CAA9FE19F915}"/>
          </ac:spMkLst>
        </pc:spChg>
        <pc:spChg chg="mod topLvl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14" creationId="{2092BD2C-CC59-2F4E-6037-FEDA3BF189D7}"/>
          </ac:spMkLst>
        </pc:spChg>
        <pc:spChg chg="add mod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40" creationId="{26856E59-D7E8-AD7A-33EC-F8B185DB66D3}"/>
          </ac:spMkLst>
        </pc:spChg>
        <pc:spChg chg="add mod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41" creationId="{EC4D0CEB-DBA3-9C12-42C6-2042A03307F4}"/>
          </ac:spMkLst>
        </pc:spChg>
        <pc:spChg chg="add mod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42" creationId="{314E6945-EBD3-A0D3-38DF-5F908C5FB32C}"/>
          </ac:spMkLst>
        </pc:spChg>
        <pc:spChg chg="add mod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45" creationId="{9C647CCD-1860-27E0-BC4E-691B8F83B809}"/>
          </ac:spMkLst>
        </pc:spChg>
        <pc:spChg chg="add mod">
          <ac:chgData name="Sommer, Nils Robin (PSY)" userId="d14e6d40-5c76-4123-b3bb-a6374b46fbf5" providerId="ADAL" clId="{ADB637B5-C870-45F3-B94F-8CB1FE9DCA7A}" dt="2022-10-30T09:11:40.889" v="1348" actId="20577"/>
          <ac:spMkLst>
            <pc:docMk/>
            <pc:sldMk cId="588339088" sldId="258"/>
            <ac:spMk id="46" creationId="{456CA8E0-D621-D6E7-CDDF-76D815A94A38}"/>
          </ac:spMkLst>
        </pc:spChg>
        <pc:spChg chg="add mod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47" creationId="{7513970B-891C-C502-A13B-A02369A917E2}"/>
          </ac:spMkLst>
        </pc:spChg>
        <pc:spChg chg="add mod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48" creationId="{6B3CD479-2C80-E32D-2235-E4F22E8E5F1D}"/>
          </ac:spMkLst>
        </pc:spChg>
        <pc:spChg chg="add mod">
          <ac:chgData name="Sommer, Nils Robin (PSY)" userId="d14e6d40-5c76-4123-b3bb-a6374b46fbf5" providerId="ADAL" clId="{ADB637B5-C870-45F3-B94F-8CB1FE9DCA7A}" dt="2022-10-30T09:01:09.746" v="1345" actId="164"/>
          <ac:spMkLst>
            <pc:docMk/>
            <pc:sldMk cId="588339088" sldId="258"/>
            <ac:spMk id="73" creationId="{DC3D93F0-F2AD-65A5-ADCB-054693A362A7}"/>
          </ac:spMkLst>
        </pc:spChg>
        <pc:grpChg chg="del mod">
          <ac:chgData name="Sommer, Nils Robin (PSY)" userId="d14e6d40-5c76-4123-b3bb-a6374b46fbf5" providerId="ADAL" clId="{ADB637B5-C870-45F3-B94F-8CB1FE9DCA7A}" dt="2022-10-30T08:03:33.062" v="544" actId="165"/>
          <ac:grpSpMkLst>
            <pc:docMk/>
            <pc:sldMk cId="588339088" sldId="258"/>
            <ac:grpSpMk id="51" creationId="{6F8C546F-9237-CC0C-0C1F-481C2282A1E7}"/>
          </ac:grpSpMkLst>
        </pc:grpChg>
        <pc:grpChg chg="add mod">
          <ac:chgData name="Sommer, Nils Robin (PSY)" userId="d14e6d40-5c76-4123-b3bb-a6374b46fbf5" providerId="ADAL" clId="{ADB637B5-C870-45F3-B94F-8CB1FE9DCA7A}" dt="2022-10-30T09:01:09.746" v="1345" actId="164"/>
          <ac:grpSpMkLst>
            <pc:docMk/>
            <pc:sldMk cId="588339088" sldId="258"/>
            <ac:grpSpMk id="74" creationId="{71916DFB-C0B0-3476-0998-7D767B4C4B34}"/>
          </ac:grpSpMkLst>
        </pc:grpChg>
        <pc:cxnChg chg="mod topLvl">
          <ac:chgData name="Sommer, Nils Robin (PSY)" userId="d14e6d40-5c76-4123-b3bb-a6374b46fbf5" providerId="ADAL" clId="{ADB637B5-C870-45F3-B94F-8CB1FE9DCA7A}" dt="2022-10-30T09:01:09.746" v="1345" actId="164"/>
          <ac:cxnSpMkLst>
            <pc:docMk/>
            <pc:sldMk cId="588339088" sldId="258"/>
            <ac:cxnSpMk id="19" creationId="{2BEFA49F-4BB7-48DE-12B3-DEE167822449}"/>
          </ac:cxnSpMkLst>
        </pc:cxnChg>
        <pc:cxnChg chg="mod topLvl">
          <ac:chgData name="Sommer, Nils Robin (PSY)" userId="d14e6d40-5c76-4123-b3bb-a6374b46fbf5" providerId="ADAL" clId="{ADB637B5-C870-45F3-B94F-8CB1FE9DCA7A}" dt="2022-10-30T09:01:09.746" v="1345" actId="164"/>
          <ac:cxnSpMkLst>
            <pc:docMk/>
            <pc:sldMk cId="588339088" sldId="258"/>
            <ac:cxnSpMk id="28" creationId="{6308CA68-FCAF-86FB-2837-40E5356F2CF6}"/>
          </ac:cxnSpMkLst>
        </pc:cxnChg>
        <pc:cxnChg chg="mod topLvl">
          <ac:chgData name="Sommer, Nils Robin (PSY)" userId="d14e6d40-5c76-4123-b3bb-a6374b46fbf5" providerId="ADAL" clId="{ADB637B5-C870-45F3-B94F-8CB1FE9DCA7A}" dt="2022-10-30T09:01:09.746" v="1345" actId="164"/>
          <ac:cxnSpMkLst>
            <pc:docMk/>
            <pc:sldMk cId="588339088" sldId="258"/>
            <ac:cxnSpMk id="31" creationId="{BE170147-04BA-50D2-08E6-92EF89B99C16}"/>
          </ac:cxnSpMkLst>
        </pc:cxnChg>
        <pc:cxnChg chg="mod topLvl">
          <ac:chgData name="Sommer, Nils Robin (PSY)" userId="d14e6d40-5c76-4123-b3bb-a6374b46fbf5" providerId="ADAL" clId="{ADB637B5-C870-45F3-B94F-8CB1FE9DCA7A}" dt="2022-10-30T09:01:09.746" v="1345" actId="164"/>
          <ac:cxnSpMkLst>
            <pc:docMk/>
            <pc:sldMk cId="588339088" sldId="258"/>
            <ac:cxnSpMk id="36" creationId="{6ECE2096-AAD7-AD14-5B7B-67761D89B398}"/>
          </ac:cxnSpMkLst>
        </pc:cxnChg>
        <pc:cxnChg chg="mod topLvl">
          <ac:chgData name="Sommer, Nils Robin (PSY)" userId="d14e6d40-5c76-4123-b3bb-a6374b46fbf5" providerId="ADAL" clId="{ADB637B5-C870-45F3-B94F-8CB1FE9DCA7A}" dt="2022-10-30T09:01:09.746" v="1345" actId="164"/>
          <ac:cxnSpMkLst>
            <pc:docMk/>
            <pc:sldMk cId="588339088" sldId="258"/>
            <ac:cxnSpMk id="39" creationId="{1C72F557-8CCA-8AB6-EB50-181FC07245ED}"/>
          </ac:cxnSpMkLst>
        </pc:cxnChg>
        <pc:cxnChg chg="add mod">
          <ac:chgData name="Sommer, Nils Robin (PSY)" userId="d14e6d40-5c76-4123-b3bb-a6374b46fbf5" providerId="ADAL" clId="{ADB637B5-C870-45F3-B94F-8CB1FE9DCA7A}" dt="2022-10-30T09:01:09.746" v="1345" actId="164"/>
          <ac:cxnSpMkLst>
            <pc:docMk/>
            <pc:sldMk cId="588339088" sldId="258"/>
            <ac:cxnSpMk id="49" creationId="{9F046444-7FD0-9960-0C3A-CAD8F2C283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9560"/>
            <a:ext cx="15300564" cy="501948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72618"/>
            <a:ext cx="13500497" cy="3480933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7608"/>
            <a:ext cx="3881393" cy="122183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7608"/>
            <a:ext cx="11419171" cy="1221831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5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4411"/>
            <a:ext cx="15525572" cy="5997351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48499"/>
            <a:ext cx="15525572" cy="3153865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8039"/>
            <a:ext cx="7650282" cy="91478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8039"/>
            <a:ext cx="7650282" cy="91478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7611"/>
            <a:ext cx="15525572" cy="278675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4334"/>
            <a:ext cx="7615123" cy="173212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6456"/>
            <a:ext cx="7615123" cy="77461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4334"/>
            <a:ext cx="7652626" cy="173212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6456"/>
            <a:ext cx="7652626" cy="77461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1178"/>
            <a:ext cx="5805682" cy="336412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5881"/>
            <a:ext cx="9112836" cy="10245894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5302"/>
            <a:ext cx="5805682" cy="801315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1178"/>
            <a:ext cx="5805682" cy="336412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5881"/>
            <a:ext cx="9112836" cy="10245894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5302"/>
            <a:ext cx="5805682" cy="801315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7611"/>
            <a:ext cx="15525572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8039"/>
            <a:ext cx="15525572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63052"/>
            <a:ext cx="405014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5D2B-54AB-48CF-97F2-3A5F302FD37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63052"/>
            <a:ext cx="607522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63052"/>
            <a:ext cx="405014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F8FC-28EC-4054-ADF6-69C6F236CD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59202C5-3610-1A4B-49E0-C6D598EF892F}"/>
              </a:ext>
            </a:extLst>
          </p:cNvPr>
          <p:cNvGrpSpPr/>
          <p:nvPr/>
        </p:nvGrpSpPr>
        <p:grpSpPr>
          <a:xfrm>
            <a:off x="597353" y="5486574"/>
            <a:ext cx="12833370" cy="3914770"/>
            <a:chOff x="597353" y="1706737"/>
            <a:chExt cx="12833370" cy="3914770"/>
          </a:xfrm>
          <a:solidFill>
            <a:schemeClr val="bg1"/>
          </a:solidFill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0466FB4E-206A-3B7E-18BA-2E47B7E8061C}"/>
                </a:ext>
              </a:extLst>
            </p:cNvPr>
            <p:cNvGrpSpPr/>
            <p:nvPr/>
          </p:nvGrpSpPr>
          <p:grpSpPr>
            <a:xfrm>
              <a:off x="597353" y="3824589"/>
              <a:ext cx="1685925" cy="666750"/>
              <a:chOff x="1114425" y="1323975"/>
              <a:chExt cx="1352550" cy="666750"/>
            </a:xfrm>
            <a:grpFill/>
          </p:grpSpPr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12B5C871-645C-428B-9394-7F19CC9D8B3A}"/>
                  </a:ext>
                </a:extLst>
              </p:cNvPr>
              <p:cNvCxnSpPr/>
              <p:nvPr/>
            </p:nvCxnSpPr>
            <p:spPr>
              <a:xfrm>
                <a:off x="1114425" y="132397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C1F761E8-700B-A06E-1949-B019FF93E55E}"/>
                  </a:ext>
                </a:extLst>
              </p:cNvPr>
              <p:cNvCxnSpPr/>
              <p:nvPr/>
            </p:nvCxnSpPr>
            <p:spPr>
              <a:xfrm>
                <a:off x="1114425" y="199072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54510F1-AADD-8450-89A5-2169FE901CEF}"/>
                  </a:ext>
                </a:extLst>
              </p:cNvPr>
              <p:cNvSpPr txBox="1"/>
              <p:nvPr/>
            </p:nvSpPr>
            <p:spPr>
              <a:xfrm>
                <a:off x="1114425" y="1472684"/>
                <a:ext cx="110361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SWISSUbase</a:t>
                </a:r>
                <a:endParaRPr lang="en-US" b="1" dirty="0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574958-ECFB-17B9-CCC7-CE77FF49FD36}"/>
                </a:ext>
              </a:extLst>
            </p:cNvPr>
            <p:cNvGrpSpPr/>
            <p:nvPr/>
          </p:nvGrpSpPr>
          <p:grpSpPr>
            <a:xfrm>
              <a:off x="597353" y="4891389"/>
              <a:ext cx="2247900" cy="666750"/>
              <a:chOff x="1114425" y="1323975"/>
              <a:chExt cx="1781175" cy="666750"/>
            </a:xfrm>
            <a:grpFill/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E97BB0C2-5B5C-0BB8-0ACE-9DC59DC5ED84}"/>
                  </a:ext>
                </a:extLst>
              </p:cNvPr>
              <p:cNvCxnSpPr/>
              <p:nvPr/>
            </p:nvCxnSpPr>
            <p:spPr>
              <a:xfrm>
                <a:off x="1114425" y="132397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4B97844B-E309-A234-4BA7-6373738660BC}"/>
                  </a:ext>
                </a:extLst>
              </p:cNvPr>
              <p:cNvCxnSpPr/>
              <p:nvPr/>
            </p:nvCxnSpPr>
            <p:spPr>
              <a:xfrm>
                <a:off x="1114425" y="199072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0FDB5F8-4AE6-48F3-55FE-D00330BF3B78}"/>
                  </a:ext>
                </a:extLst>
              </p:cNvPr>
              <p:cNvSpPr txBox="1"/>
              <p:nvPr/>
            </p:nvSpPr>
            <p:spPr>
              <a:xfrm>
                <a:off x="1114426" y="1344394"/>
                <a:ext cx="17811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Federal </a:t>
                </a:r>
              </a:p>
              <a:p>
                <a:r>
                  <a:rPr lang="en-US" b="1" dirty="0"/>
                  <a:t>Statistical Office</a:t>
                </a:r>
              </a:p>
            </p:txBody>
          </p:sp>
        </p:grp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1F75C132-64C7-8845-3C59-8FA3D00D1DC8}"/>
                </a:ext>
              </a:extLst>
            </p:cNvPr>
            <p:cNvCxnSpPr>
              <a:cxnSpLocks/>
            </p:cNvCxnSpPr>
            <p:nvPr/>
          </p:nvCxnSpPr>
          <p:spPr>
            <a:xfrm>
              <a:off x="2435679" y="4157964"/>
              <a:ext cx="409575" cy="0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51391324-6D73-AD1D-8C67-007C7EF79E71}"/>
                </a:ext>
              </a:extLst>
            </p:cNvPr>
            <p:cNvCxnSpPr>
              <a:cxnSpLocks/>
            </p:cNvCxnSpPr>
            <p:nvPr/>
          </p:nvCxnSpPr>
          <p:spPr>
            <a:xfrm>
              <a:off x="2435679" y="5234973"/>
              <a:ext cx="409575" cy="0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173618A-85CE-01AE-357F-80FAB2C8E785}"/>
                </a:ext>
              </a:extLst>
            </p:cNvPr>
            <p:cNvGrpSpPr/>
            <p:nvPr/>
          </p:nvGrpSpPr>
          <p:grpSpPr>
            <a:xfrm>
              <a:off x="3002454" y="3824589"/>
              <a:ext cx="1749582" cy="672584"/>
              <a:chOff x="1079721" y="1323975"/>
              <a:chExt cx="1403619" cy="672584"/>
            </a:xfrm>
            <a:grpFill/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5851F7B7-7C55-9F6A-CC7F-D7388F1711AD}"/>
                  </a:ext>
                </a:extLst>
              </p:cNvPr>
              <p:cNvCxnSpPr/>
              <p:nvPr/>
            </p:nvCxnSpPr>
            <p:spPr>
              <a:xfrm>
                <a:off x="1114425" y="132397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F39DB6A5-5401-B4BB-60AB-075930093AAA}"/>
                  </a:ext>
                </a:extLst>
              </p:cNvPr>
              <p:cNvCxnSpPr/>
              <p:nvPr/>
            </p:nvCxnSpPr>
            <p:spPr>
              <a:xfrm>
                <a:off x="1114425" y="1990725"/>
                <a:ext cx="1352550" cy="0"/>
              </a:xfrm>
              <a:prstGeom prst="lin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B3260AA-AB09-4401-0FD7-C93104BFB5A5}"/>
                  </a:ext>
                </a:extLst>
              </p:cNvPr>
              <p:cNvSpPr txBox="1"/>
              <p:nvPr/>
            </p:nvSpPr>
            <p:spPr>
              <a:xfrm>
                <a:off x="1079721" y="1350228"/>
                <a:ext cx="1403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File on personal </a:t>
                </a:r>
              </a:p>
              <a:p>
                <a:r>
                  <a:rPr lang="en-US" b="1" dirty="0"/>
                  <a:t>Cloud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7D00402A-C753-6AC5-C932-404CCE1DE13B}"/>
                </a:ext>
              </a:extLst>
            </p:cNvPr>
            <p:cNvGrpSpPr/>
            <p:nvPr/>
          </p:nvGrpSpPr>
          <p:grpSpPr>
            <a:xfrm>
              <a:off x="3045712" y="4891389"/>
              <a:ext cx="2247900" cy="666750"/>
              <a:chOff x="1114425" y="1323975"/>
              <a:chExt cx="1781175" cy="666750"/>
            </a:xfrm>
            <a:grpFill/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714B8D6-2A00-11DE-5FA2-9CE10C4909D4}"/>
                  </a:ext>
                </a:extLst>
              </p:cNvPr>
              <p:cNvCxnSpPr/>
              <p:nvPr/>
            </p:nvCxnSpPr>
            <p:spPr>
              <a:xfrm>
                <a:off x="1114425" y="132397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B41F5761-7062-8B58-2657-F5E2BFFA9D81}"/>
                  </a:ext>
                </a:extLst>
              </p:cNvPr>
              <p:cNvCxnSpPr/>
              <p:nvPr/>
            </p:nvCxnSpPr>
            <p:spPr>
              <a:xfrm>
                <a:off x="1114425" y="199072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F1591B5-4CD6-D094-FCFA-5E9B0477B389}"/>
                  </a:ext>
                </a:extLst>
              </p:cNvPr>
              <p:cNvSpPr txBox="1"/>
              <p:nvPr/>
            </p:nvSpPr>
            <p:spPr>
              <a:xfrm>
                <a:off x="1114426" y="1344394"/>
                <a:ext cx="17811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File on personal </a:t>
                </a:r>
              </a:p>
              <a:p>
                <a:r>
                  <a:rPr lang="en-US" b="1" dirty="0"/>
                  <a:t>Cloud</a:t>
                </a:r>
              </a:p>
            </p:txBody>
          </p:sp>
        </p:grp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D87D6A8-B9D4-68AA-0034-0E44791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4884038" y="4157964"/>
              <a:ext cx="409575" cy="528250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13801150-D571-FD21-5028-E622C8DA0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4038" y="4748515"/>
              <a:ext cx="409575" cy="486459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57154CB-220C-C82D-E548-BE782DA98085}"/>
                </a:ext>
              </a:extLst>
            </p:cNvPr>
            <p:cNvGrpSpPr/>
            <p:nvPr/>
          </p:nvGrpSpPr>
          <p:grpSpPr>
            <a:xfrm>
              <a:off x="5494072" y="4342630"/>
              <a:ext cx="2247899" cy="666750"/>
              <a:chOff x="1114425" y="1323975"/>
              <a:chExt cx="1781174" cy="666750"/>
            </a:xfrm>
            <a:grpFill/>
          </p:grpSpPr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35B3B08F-CD52-45C0-27E7-0E5F215B3D9C}"/>
                  </a:ext>
                </a:extLst>
              </p:cNvPr>
              <p:cNvCxnSpPr/>
              <p:nvPr/>
            </p:nvCxnSpPr>
            <p:spPr>
              <a:xfrm>
                <a:off x="1114425" y="132397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30FCA759-9324-60B4-EFFD-E890286C5C04}"/>
                  </a:ext>
                </a:extLst>
              </p:cNvPr>
              <p:cNvCxnSpPr/>
              <p:nvPr/>
            </p:nvCxnSpPr>
            <p:spPr>
              <a:xfrm>
                <a:off x="1114425" y="1990725"/>
                <a:ext cx="135255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417AD007-33DD-5E60-B59C-35EAEEC05DE3}"/>
                  </a:ext>
                </a:extLst>
              </p:cNvPr>
              <p:cNvSpPr txBox="1"/>
              <p:nvPr/>
            </p:nvSpPr>
            <p:spPr>
              <a:xfrm>
                <a:off x="1114425" y="1468993"/>
                <a:ext cx="178117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 </a:t>
                </a:r>
                <a:r>
                  <a:rPr lang="en-US" b="1" dirty="0" err="1"/>
                  <a:t>Dataframe</a:t>
                </a:r>
                <a:endParaRPr lang="en-US" b="1" dirty="0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60793DF-D01A-5FBA-35CB-06335DE7E790}"/>
                </a:ext>
              </a:extLst>
            </p:cNvPr>
            <p:cNvSpPr/>
            <p:nvPr/>
          </p:nvSpPr>
          <p:spPr>
            <a:xfrm>
              <a:off x="8156404" y="3750920"/>
              <a:ext cx="1870587" cy="1870587"/>
            </a:xfrm>
            <a:prstGeom prst="ellips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Map Generation / Analysis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260E5A32-99C3-5164-B4FE-C7D419B22704}"/>
                </a:ext>
              </a:extLst>
            </p:cNvPr>
            <p:cNvCxnSpPr>
              <a:cxnSpLocks/>
            </p:cNvCxnSpPr>
            <p:nvPr/>
          </p:nvCxnSpPr>
          <p:spPr>
            <a:xfrm>
              <a:off x="7384736" y="4672314"/>
              <a:ext cx="409575" cy="0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B2548E3B-F15E-CD0C-466C-47FD37F16652}"/>
                </a:ext>
              </a:extLst>
            </p:cNvPr>
            <p:cNvCxnSpPr>
              <a:cxnSpLocks/>
            </p:cNvCxnSpPr>
            <p:nvPr/>
          </p:nvCxnSpPr>
          <p:spPr>
            <a:xfrm>
              <a:off x="10338210" y="4686214"/>
              <a:ext cx="409575" cy="0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F71A88D-8862-27BD-BE08-F0BB14266D06}"/>
                </a:ext>
              </a:extLst>
            </p:cNvPr>
            <p:cNvSpPr/>
            <p:nvPr/>
          </p:nvSpPr>
          <p:spPr>
            <a:xfrm>
              <a:off x="11198043" y="4157964"/>
              <a:ext cx="2232680" cy="993299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Display in </a:t>
              </a:r>
              <a:r>
                <a:rPr lang="en-US" b="1" dirty="0" err="1">
                  <a:solidFill>
                    <a:schemeClr val="tx1"/>
                  </a:solidFill>
                </a:rPr>
                <a:t>SatisMap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Web Application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79E2372-15FB-7DED-1EC6-0557D8F48EC2}"/>
                </a:ext>
              </a:extLst>
            </p:cNvPr>
            <p:cNvSpPr/>
            <p:nvPr/>
          </p:nvSpPr>
          <p:spPr>
            <a:xfrm>
              <a:off x="9631445" y="1706737"/>
              <a:ext cx="2232680" cy="993299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User Input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7BFFE61A-4EC3-7F1E-2F2C-FD548306DC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9615" y="3177051"/>
              <a:ext cx="245470" cy="463383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E6502505-C971-BDE5-0917-A272278E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4942" y="3099503"/>
              <a:ext cx="186503" cy="467647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92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D78A2E4-D16A-3DBF-9F87-DDEDB0814CE0}"/>
              </a:ext>
            </a:extLst>
          </p:cNvPr>
          <p:cNvSpPr txBox="1"/>
          <p:nvPr/>
        </p:nvSpPr>
        <p:spPr>
          <a:xfrm>
            <a:off x="544010" y="4231250"/>
            <a:ext cx="239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Data Model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E33628-EA9B-C5C0-4739-5E533FA0CA0F}"/>
              </a:ext>
            </a:extLst>
          </p:cNvPr>
          <p:cNvGrpSpPr/>
          <p:nvPr/>
        </p:nvGrpSpPr>
        <p:grpSpPr>
          <a:xfrm>
            <a:off x="1022419" y="4931613"/>
            <a:ext cx="13330943" cy="3925258"/>
            <a:chOff x="1022419" y="4931613"/>
            <a:chExt cx="13330943" cy="392525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857DDA3-ED54-B2FF-E384-48BABBBE1278}"/>
                </a:ext>
              </a:extLst>
            </p:cNvPr>
            <p:cNvSpPr/>
            <p:nvPr/>
          </p:nvSpPr>
          <p:spPr>
            <a:xfrm>
              <a:off x="8021286" y="6121877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Combined Data Frame in 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75D2EFB-58B1-08EC-B3AB-376C2FDB0A97}"/>
                </a:ext>
              </a:extLst>
            </p:cNvPr>
            <p:cNvSpPr/>
            <p:nvPr/>
          </p:nvSpPr>
          <p:spPr>
            <a:xfrm>
              <a:off x="12120682" y="6121876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User Input in </a:t>
              </a:r>
              <a:r>
                <a:rPr lang="en-US" b="1" dirty="0" err="1">
                  <a:solidFill>
                    <a:schemeClr val="tx1"/>
                  </a:solidFill>
                </a:rPr>
                <a:t>SatisMap</a:t>
              </a:r>
              <a:r>
                <a:rPr lang="en-US" b="1" dirty="0">
                  <a:solidFill>
                    <a:schemeClr val="tx1"/>
                  </a:solidFill>
                </a:rPr>
                <a:t> Web Application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DA2FDC9-8584-D269-70D4-7573A39EFC29}"/>
                </a:ext>
              </a:extLst>
            </p:cNvPr>
            <p:cNvSpPr/>
            <p:nvPr/>
          </p:nvSpPr>
          <p:spPr>
            <a:xfrm>
              <a:off x="1570963" y="4931613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Households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F345A11-4CB8-1B2A-F143-FAE7B6580A3B}"/>
                </a:ext>
              </a:extLst>
            </p:cNvPr>
            <p:cNvSpPr/>
            <p:nvPr/>
          </p:nvSpPr>
          <p:spPr>
            <a:xfrm>
              <a:off x="4445309" y="4931613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Individuals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DEC7EC-BA2A-4EBA-AD1B-B776CB5B397D}"/>
                </a:ext>
              </a:extLst>
            </p:cNvPr>
            <p:cNvSpPr/>
            <p:nvPr/>
          </p:nvSpPr>
          <p:spPr>
            <a:xfrm>
              <a:off x="1022419" y="7863572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9C82F06-9A6D-3975-E5AA-E0F3F29FE7EC}"/>
                </a:ext>
              </a:extLst>
            </p:cNvPr>
            <p:cNvSpPr/>
            <p:nvPr/>
          </p:nvSpPr>
          <p:spPr>
            <a:xfrm>
              <a:off x="1296691" y="7597744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0B253B0-7AAC-16EA-959E-41D16F8C95C5}"/>
                </a:ext>
              </a:extLst>
            </p:cNvPr>
            <p:cNvSpPr/>
            <p:nvPr/>
          </p:nvSpPr>
          <p:spPr>
            <a:xfrm>
              <a:off x="1570963" y="7306933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Annual File Households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E55A99D-110B-2B7D-D204-DE0137D15322}"/>
                </a:ext>
              </a:extLst>
            </p:cNvPr>
            <p:cNvSpPr/>
            <p:nvPr/>
          </p:nvSpPr>
          <p:spPr>
            <a:xfrm>
              <a:off x="3896765" y="7863572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BF8359D-0D45-2C2A-814B-CAA9FE19F915}"/>
                </a:ext>
              </a:extLst>
            </p:cNvPr>
            <p:cNvSpPr/>
            <p:nvPr/>
          </p:nvSpPr>
          <p:spPr>
            <a:xfrm>
              <a:off x="4171037" y="7594943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092BD2C-CC59-2F4E-6037-FEDA3BF189D7}"/>
                </a:ext>
              </a:extLst>
            </p:cNvPr>
            <p:cNvSpPr/>
            <p:nvPr/>
          </p:nvSpPr>
          <p:spPr>
            <a:xfrm>
              <a:off x="4445309" y="7306932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Annual File Individuals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BEFA49F-4BB7-48DE-12B3-DEE167822449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10253966" y="6618526"/>
              <a:ext cx="1866716" cy="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6308CA68-FCAF-86FB-2837-40E5356F2CF6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rot="16200000" flipH="1">
              <a:off x="6622277" y="4864283"/>
              <a:ext cx="338380" cy="245963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BE170147-04BA-50D2-08E6-92EF89B99C1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5400000" flipH="1" flipV="1">
              <a:off x="6628757" y="5914404"/>
              <a:ext cx="325421" cy="245963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6ECE2096-AAD7-AD14-5B7B-67761D89B39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5085608" y="4371254"/>
              <a:ext cx="537375" cy="533398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1C72F557-8CCA-8AB6-EB50-181FC07245E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rot="16200000" flipH="1">
              <a:off x="5075975" y="3536239"/>
              <a:ext cx="556638" cy="53339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B204A47-1310-598D-5879-A550A3D7FCFF}"/>
                </a:ext>
              </a:extLst>
            </p:cNvPr>
            <p:cNvSpPr/>
            <p:nvPr/>
          </p:nvSpPr>
          <p:spPr>
            <a:xfrm>
              <a:off x="8021286" y="7863571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Geodata Switzerland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F61C4F34-EAED-4A58-7A3D-A9CC330DD6DA}"/>
                </a:ext>
              </a:extLst>
            </p:cNvPr>
            <p:cNvCxnSpPr>
              <a:cxnSpLocks/>
              <a:stCxn id="4" idx="2"/>
              <a:endCxn id="52" idx="0"/>
            </p:cNvCxnSpPr>
            <p:nvPr/>
          </p:nvCxnSpPr>
          <p:spPr>
            <a:xfrm>
              <a:off x="9137626" y="7115176"/>
              <a:ext cx="0" cy="74839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D78A2E4-D16A-3DBF-9F87-DDEDB0814CE0}"/>
              </a:ext>
            </a:extLst>
          </p:cNvPr>
          <p:cNvSpPr txBox="1"/>
          <p:nvPr/>
        </p:nvSpPr>
        <p:spPr>
          <a:xfrm>
            <a:off x="436656" y="878450"/>
            <a:ext cx="291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/ Physical Data Model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71916DFB-C0B0-3476-0998-7D767B4C4B34}"/>
              </a:ext>
            </a:extLst>
          </p:cNvPr>
          <p:cNvGrpSpPr/>
          <p:nvPr/>
        </p:nvGrpSpPr>
        <p:grpSpPr>
          <a:xfrm>
            <a:off x="1813171" y="2149316"/>
            <a:ext cx="14205740" cy="9411978"/>
            <a:chOff x="1813171" y="2149316"/>
            <a:chExt cx="14205740" cy="941197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857DDA3-ED54-B2FF-E384-48BABBBE1278}"/>
                </a:ext>
              </a:extLst>
            </p:cNvPr>
            <p:cNvSpPr/>
            <p:nvPr/>
          </p:nvSpPr>
          <p:spPr>
            <a:xfrm>
              <a:off x="8854406" y="4740117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Combined Data Frame in 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75D2EFB-58B1-08EC-B3AB-376C2FDB0A97}"/>
                </a:ext>
              </a:extLst>
            </p:cNvPr>
            <p:cNvSpPr/>
            <p:nvPr/>
          </p:nvSpPr>
          <p:spPr>
            <a:xfrm>
              <a:off x="12953802" y="4740116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User Input in </a:t>
              </a:r>
              <a:r>
                <a:rPr lang="en-US" b="1" dirty="0" err="1">
                  <a:solidFill>
                    <a:schemeClr val="tx1"/>
                  </a:solidFill>
                </a:rPr>
                <a:t>SatisMap</a:t>
              </a:r>
              <a:r>
                <a:rPr lang="en-US" b="1" dirty="0">
                  <a:solidFill>
                    <a:schemeClr val="tx1"/>
                  </a:solidFill>
                </a:rPr>
                <a:t> Web Application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DA2FDC9-8584-D269-70D4-7573A39EFC29}"/>
                </a:ext>
              </a:extLst>
            </p:cNvPr>
            <p:cNvSpPr/>
            <p:nvPr/>
          </p:nvSpPr>
          <p:spPr>
            <a:xfrm>
              <a:off x="1892475" y="2149316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Households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F345A11-4CB8-1B2A-F143-FAE7B6580A3B}"/>
                </a:ext>
              </a:extLst>
            </p:cNvPr>
            <p:cNvSpPr/>
            <p:nvPr/>
          </p:nvSpPr>
          <p:spPr>
            <a:xfrm>
              <a:off x="5278429" y="2149316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Individuals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DEC7EC-BA2A-4EBA-AD1B-B776CB5B397D}"/>
                </a:ext>
              </a:extLst>
            </p:cNvPr>
            <p:cNvSpPr/>
            <p:nvPr/>
          </p:nvSpPr>
          <p:spPr>
            <a:xfrm>
              <a:off x="1855539" y="6481812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9C82F06-9A6D-3975-E5AA-E0F3F29FE7EC}"/>
                </a:ext>
              </a:extLst>
            </p:cNvPr>
            <p:cNvSpPr/>
            <p:nvPr/>
          </p:nvSpPr>
          <p:spPr>
            <a:xfrm>
              <a:off x="2129811" y="6215984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0B253B0-7AAC-16EA-959E-41D16F8C95C5}"/>
                </a:ext>
              </a:extLst>
            </p:cNvPr>
            <p:cNvSpPr/>
            <p:nvPr/>
          </p:nvSpPr>
          <p:spPr>
            <a:xfrm>
              <a:off x="2404083" y="5925173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Annual File Households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E55A99D-110B-2B7D-D204-DE0137D15322}"/>
                </a:ext>
              </a:extLst>
            </p:cNvPr>
            <p:cNvSpPr/>
            <p:nvPr/>
          </p:nvSpPr>
          <p:spPr>
            <a:xfrm>
              <a:off x="4729885" y="6481812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BF8359D-0D45-2C2A-814B-CAA9FE19F915}"/>
                </a:ext>
              </a:extLst>
            </p:cNvPr>
            <p:cNvSpPr/>
            <p:nvPr/>
          </p:nvSpPr>
          <p:spPr>
            <a:xfrm>
              <a:off x="5004157" y="6213183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Masterfile H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092BD2C-CC59-2F4E-6037-FEDA3BF189D7}"/>
                </a:ext>
              </a:extLst>
            </p:cNvPr>
            <p:cNvSpPr/>
            <p:nvPr/>
          </p:nvSpPr>
          <p:spPr>
            <a:xfrm>
              <a:off x="5278429" y="5925172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Annual File Individuals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BEFA49F-4BB7-48DE-12B3-DEE167822449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11087086" y="5236766"/>
              <a:ext cx="1866716" cy="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6308CA68-FCAF-86FB-2837-40E5356F2CF6}"/>
                </a:ext>
              </a:extLst>
            </p:cNvPr>
            <p:cNvCxnSpPr>
              <a:cxnSpLocks/>
              <a:stCxn id="3" idx="3"/>
              <a:endCxn id="4" idx="0"/>
            </p:cNvCxnSpPr>
            <p:nvPr/>
          </p:nvCxnSpPr>
          <p:spPr>
            <a:xfrm>
              <a:off x="7511109" y="2645966"/>
              <a:ext cx="2459637" cy="209415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BE170147-04BA-50D2-08E6-92EF89B99C1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5400000" flipH="1" flipV="1">
              <a:off x="7461877" y="4532644"/>
              <a:ext cx="325421" cy="245963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6ECE2096-AAD7-AD14-5B7B-67761D89B39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5918728" y="2989494"/>
              <a:ext cx="537375" cy="533398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1C72F557-8CCA-8AB6-EB50-181FC07245E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125155" y="2645966"/>
              <a:ext cx="4729250" cy="2844017"/>
            </a:xfrm>
            <a:prstGeom prst="bentConnector3">
              <a:avLst>
                <a:gd name="adj1" fmla="val 12309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6856E59-D7E8-AD7A-33EC-F8B185DB66D3}"/>
                </a:ext>
              </a:extLst>
            </p:cNvPr>
            <p:cNvSpPr txBox="1"/>
            <p:nvPr/>
          </p:nvSpPr>
          <p:spPr>
            <a:xfrm>
              <a:off x="4677281" y="7516340"/>
              <a:ext cx="2886431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Individual ID – integer</a:t>
              </a:r>
            </a:p>
            <a:p>
              <a:r>
                <a:rPr lang="en-US" dirty="0"/>
                <a:t>Household ID – integer</a:t>
              </a:r>
            </a:p>
            <a:p>
              <a:r>
                <a:rPr lang="en-US" dirty="0"/>
                <a:t>Sex - integer</a:t>
              </a:r>
            </a:p>
            <a:p>
              <a:r>
                <a:rPr lang="en-US" dirty="0"/>
                <a:t>Age – integer</a:t>
              </a:r>
            </a:p>
            <a:p>
              <a:r>
                <a:rPr lang="en-US" dirty="0"/>
                <a:t>Canton – integer</a:t>
              </a:r>
            </a:p>
            <a:p>
              <a:r>
                <a:rPr lang="en-US" dirty="0"/>
                <a:t>Life Satisfaction - integer</a:t>
              </a:r>
            </a:p>
            <a:p>
              <a:r>
                <a:rPr lang="en-US" dirty="0"/>
                <a:t>Political Orientation - integer</a:t>
              </a:r>
            </a:p>
            <a:p>
              <a:r>
                <a:rPr lang="en-US" dirty="0"/>
                <a:t>…</a:t>
              </a:r>
            </a:p>
            <a:p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C4D0CEB-DBA3-9C12-42C6-2042A03307F4}"/>
                </a:ext>
              </a:extLst>
            </p:cNvPr>
            <p:cNvSpPr txBox="1"/>
            <p:nvPr/>
          </p:nvSpPr>
          <p:spPr>
            <a:xfrm>
              <a:off x="1843454" y="3200765"/>
              <a:ext cx="236532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Household ID – integer</a:t>
              </a:r>
            </a:p>
            <a:p>
              <a:r>
                <a:rPr lang="en-US" dirty="0"/>
                <a:t>Status HH 99 – integer</a:t>
              </a:r>
            </a:p>
            <a:p>
              <a:r>
                <a:rPr lang="en-US" dirty="0"/>
                <a:t>Status HH 00 – integer</a:t>
              </a:r>
            </a:p>
            <a:p>
              <a:r>
                <a:rPr lang="en-US" dirty="0"/>
                <a:t>Status HH 01 - integer</a:t>
              </a:r>
            </a:p>
            <a:p>
              <a:r>
                <a:rPr lang="en-US" dirty="0"/>
                <a:t>…</a:t>
              </a:r>
            </a:p>
            <a:p>
              <a:endParaRPr lang="en-US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14E6945-EBD3-A0D3-38DF-5F908C5FB32C}"/>
                </a:ext>
              </a:extLst>
            </p:cNvPr>
            <p:cNvSpPr txBox="1"/>
            <p:nvPr/>
          </p:nvSpPr>
          <p:spPr>
            <a:xfrm>
              <a:off x="5175341" y="3181659"/>
              <a:ext cx="262270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Individual ID – integer</a:t>
              </a:r>
            </a:p>
            <a:p>
              <a:r>
                <a:rPr lang="en-US" dirty="0"/>
                <a:t>Sex – integer</a:t>
              </a:r>
            </a:p>
            <a:p>
              <a:r>
                <a:rPr lang="en-US" dirty="0"/>
                <a:t>Household ID 99 – integer</a:t>
              </a:r>
            </a:p>
            <a:p>
              <a:r>
                <a:rPr lang="en-US" dirty="0"/>
                <a:t>Status 99 – integer</a:t>
              </a:r>
            </a:p>
            <a:p>
              <a:r>
                <a:rPr lang="en-US" dirty="0"/>
                <a:t>Household ID 00 – integer</a:t>
              </a:r>
            </a:p>
            <a:p>
              <a:r>
                <a:rPr lang="en-US" dirty="0"/>
                <a:t>Status 00 – integer</a:t>
              </a:r>
            </a:p>
            <a:p>
              <a:r>
                <a:rPr lang="en-US" dirty="0"/>
                <a:t>…</a:t>
              </a:r>
            </a:p>
            <a:p>
              <a:endParaRPr lang="en-US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C647CCD-1860-27E0-BC4E-691B8F83B809}"/>
                </a:ext>
              </a:extLst>
            </p:cNvPr>
            <p:cNvSpPr txBox="1"/>
            <p:nvPr/>
          </p:nvSpPr>
          <p:spPr>
            <a:xfrm>
              <a:off x="1813171" y="7514155"/>
              <a:ext cx="283282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Household ID – integer</a:t>
              </a:r>
            </a:p>
            <a:p>
              <a:r>
                <a:rPr lang="en-US" dirty="0"/>
                <a:t>Canton - integer</a:t>
              </a:r>
            </a:p>
            <a:p>
              <a:r>
                <a:rPr lang="en-US" dirty="0"/>
                <a:t>Number of Individuals in HH</a:t>
              </a:r>
            </a:p>
            <a:p>
              <a:r>
                <a:rPr lang="en-US" dirty="0"/>
                <a:t>	- integer </a:t>
              </a:r>
            </a:p>
            <a:p>
              <a:r>
                <a:rPr lang="en-US" dirty="0"/>
                <a:t>HH income – integer</a:t>
              </a:r>
            </a:p>
            <a:p>
              <a:r>
                <a:rPr lang="en-US" dirty="0"/>
                <a:t>…</a:t>
              </a:r>
            </a:p>
            <a:p>
              <a:endParaRPr lang="en-US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56CA8E0-D621-D6E7-CDDF-76D815A94A38}"/>
                </a:ext>
              </a:extLst>
            </p:cNvPr>
            <p:cNvSpPr txBox="1"/>
            <p:nvPr/>
          </p:nvSpPr>
          <p:spPr>
            <a:xfrm>
              <a:off x="12892799" y="5824299"/>
              <a:ext cx="31261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e.g.</a:t>
              </a:r>
            </a:p>
            <a:p>
              <a:r>
                <a:rPr lang="en-US" b="1" dirty="0"/>
                <a:t>Correlation of Life Satisfaction </a:t>
              </a:r>
            </a:p>
            <a:p>
              <a:r>
                <a:rPr lang="en-US" b="1" dirty="0"/>
                <a:t>	and Political Orientation</a:t>
              </a:r>
            </a:p>
            <a:p>
              <a:r>
                <a:rPr lang="en-US" b="1" dirty="0"/>
                <a:t>	by Canton (Age &amp; Sex </a:t>
              </a:r>
            </a:p>
            <a:p>
              <a:r>
                <a:rPr lang="en-US" b="1" dirty="0"/>
                <a:t>	</a:t>
              </a:r>
              <a:r>
                <a:rPr lang="en-US" b="1" dirty="0" err="1"/>
                <a:t>partialled</a:t>
              </a:r>
              <a:r>
                <a:rPr lang="en-US" b="1" dirty="0"/>
                <a:t> out) in a Map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513970B-891C-C502-A13B-A02369A917E2}"/>
                </a:ext>
              </a:extLst>
            </p:cNvPr>
            <p:cNvSpPr txBox="1"/>
            <p:nvPr/>
          </p:nvSpPr>
          <p:spPr>
            <a:xfrm>
              <a:off x="8811341" y="5843185"/>
              <a:ext cx="291913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User Input (e.g., Correlation)</a:t>
              </a:r>
            </a:p>
            <a:p>
              <a:r>
                <a:rPr lang="en-US" dirty="0"/>
                <a:t>Sex - integer</a:t>
              </a:r>
            </a:p>
            <a:p>
              <a:r>
                <a:rPr lang="en-US" dirty="0"/>
                <a:t>Age – integer</a:t>
              </a:r>
            </a:p>
            <a:p>
              <a:r>
                <a:rPr lang="en-US" dirty="0"/>
                <a:t>Canton – integer</a:t>
              </a:r>
            </a:p>
            <a:p>
              <a:r>
                <a:rPr lang="en-US" dirty="0"/>
                <a:t>Geodata Canton - list</a:t>
              </a:r>
            </a:p>
            <a:p>
              <a:r>
                <a:rPr lang="en-US" dirty="0"/>
                <a:t>Life Satisfaction - integer</a:t>
              </a:r>
            </a:p>
            <a:p>
              <a:r>
                <a:rPr lang="en-US" dirty="0"/>
                <a:t>Political Orientation - integer</a:t>
              </a:r>
            </a:p>
            <a:p>
              <a:r>
                <a:rPr lang="en-US" dirty="0"/>
                <a:t>…</a:t>
              </a:r>
            </a:p>
            <a:p>
              <a:endParaRPr lang="en-US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B3CD479-2C80-E32D-2235-E4F22E8E5F1D}"/>
                </a:ext>
              </a:extLst>
            </p:cNvPr>
            <p:cNvSpPr/>
            <p:nvPr/>
          </p:nvSpPr>
          <p:spPr>
            <a:xfrm>
              <a:off x="7883991" y="8928442"/>
              <a:ext cx="2232680" cy="993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Geodata Switzerland</a:t>
              </a:r>
            </a:p>
          </p:txBody>
        </p:sp>
        <p:cxnSp>
          <p:nvCxnSpPr>
            <p:cNvPr id="49" name="Verbinder: gewinkelt 48">
              <a:extLst>
                <a:ext uri="{FF2B5EF4-FFF2-40B4-BE49-F238E27FC236}">
                  <a16:creationId xmlns:a16="http://schemas.microsoft.com/office/drawing/2014/main" id="{9F046444-7FD0-9960-0C3A-CAD8F2C28363}"/>
                </a:ext>
              </a:extLst>
            </p:cNvPr>
            <p:cNvCxnSpPr>
              <a:cxnSpLocks/>
              <a:stCxn id="48" idx="0"/>
              <a:endCxn id="4" idx="1"/>
            </p:cNvCxnSpPr>
            <p:nvPr/>
          </p:nvCxnSpPr>
          <p:spPr>
            <a:xfrm rot="16200000" flipV="1">
              <a:off x="7081532" y="7009642"/>
              <a:ext cx="3691675" cy="145925"/>
            </a:xfrm>
            <a:prstGeom prst="bentConnector4">
              <a:avLst>
                <a:gd name="adj1" fmla="val 18504"/>
                <a:gd name="adj2" fmla="val 525068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DC3D93F0-F2AD-65A5-ADCB-054693A362A7}"/>
                </a:ext>
              </a:extLst>
            </p:cNvPr>
            <p:cNvSpPr txBox="1"/>
            <p:nvPr/>
          </p:nvSpPr>
          <p:spPr>
            <a:xfrm>
              <a:off x="7883991" y="10083966"/>
              <a:ext cx="25294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Canton – integer</a:t>
              </a:r>
            </a:p>
            <a:p>
              <a:r>
                <a:rPr lang="en-US" dirty="0"/>
                <a:t>Canton Name - character</a:t>
              </a:r>
            </a:p>
            <a:p>
              <a:r>
                <a:rPr lang="en-US" dirty="0"/>
                <a:t>Geodata Canton - list</a:t>
              </a:r>
            </a:p>
            <a:p>
              <a:r>
                <a:rPr lang="en-US" dirty="0"/>
                <a:t>…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833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257</Words>
  <Application>Microsoft Office PowerPoint</Application>
  <PresentationFormat>Benutzerdefiniert</PresentationFormat>
  <Paragraphs>80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Sommer, Nils Robin (PSY)</dc:creator>
  <cp:lastModifiedBy>Sommer, Nils Robin (PSY)</cp:lastModifiedBy>
  <cp:revision>1</cp:revision>
  <dcterms:created xsi:type="dcterms:W3CDTF">2022-10-29T15:10:05Z</dcterms:created>
  <dcterms:modified xsi:type="dcterms:W3CDTF">2022-10-30T09:11:45Z</dcterms:modified>
</cp:coreProperties>
</file>