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079C3-1487-4F0A-8D27-068C9169F82D}" v="3" dt="2022-09-01T12:32:05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7" autoAdjust="0"/>
  </p:normalViewPr>
  <p:slideViewPr>
    <p:cSldViewPr snapToGrid="0">
      <p:cViewPr varScale="1">
        <p:scale>
          <a:sx n="151" d="100"/>
          <a:sy n="151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mer, Nils Robin (PSY)" userId="d14e6d40-5c76-4123-b3bb-a6374b46fbf5" providerId="ADAL" clId="{0C7079C3-1487-4F0A-8D27-068C9169F82D}"/>
    <pc:docChg chg="undo custSel modSld">
      <pc:chgData name="Sommer, Nils Robin (PSY)" userId="d14e6d40-5c76-4123-b3bb-a6374b46fbf5" providerId="ADAL" clId="{0C7079C3-1487-4F0A-8D27-068C9169F82D}" dt="2022-09-01T12:35:12.582" v="370" actId="20577"/>
      <pc:docMkLst>
        <pc:docMk/>
      </pc:docMkLst>
      <pc:sldChg chg="modSp mod">
        <pc:chgData name="Sommer, Nils Robin (PSY)" userId="d14e6d40-5c76-4123-b3bb-a6374b46fbf5" providerId="ADAL" clId="{0C7079C3-1487-4F0A-8D27-068C9169F82D}" dt="2022-09-01T12:15:31.074" v="73" actId="20577"/>
        <pc:sldMkLst>
          <pc:docMk/>
          <pc:sldMk cId="2207504091" sldId="257"/>
        </pc:sldMkLst>
        <pc:spChg chg="mod">
          <ac:chgData name="Sommer, Nils Robin (PSY)" userId="d14e6d40-5c76-4123-b3bb-a6374b46fbf5" providerId="ADAL" clId="{0C7079C3-1487-4F0A-8D27-068C9169F82D}" dt="2022-09-01T12:15:31.074" v="73" actId="20577"/>
          <ac:spMkLst>
            <pc:docMk/>
            <pc:sldMk cId="2207504091" sldId="257"/>
            <ac:spMk id="3" creationId="{5BF15C04-A414-F682-F164-42578996E83E}"/>
          </ac:spMkLst>
        </pc:spChg>
      </pc:sldChg>
      <pc:sldChg chg="addSp modSp mod">
        <pc:chgData name="Sommer, Nils Robin (PSY)" userId="d14e6d40-5c76-4123-b3bb-a6374b46fbf5" providerId="ADAL" clId="{0C7079C3-1487-4F0A-8D27-068C9169F82D}" dt="2022-09-01T12:34:06.537" v="361" actId="1076"/>
        <pc:sldMkLst>
          <pc:docMk/>
          <pc:sldMk cId="1302926744" sldId="259"/>
        </pc:sldMkLst>
        <pc:picChg chg="add mod ord modCrop">
          <ac:chgData name="Sommer, Nils Robin (PSY)" userId="d14e6d40-5c76-4123-b3bb-a6374b46fbf5" providerId="ADAL" clId="{0C7079C3-1487-4F0A-8D27-068C9169F82D}" dt="2022-09-01T12:34:06.537" v="361" actId="1076"/>
          <ac:picMkLst>
            <pc:docMk/>
            <pc:sldMk cId="1302926744" sldId="259"/>
            <ac:picMk id="5" creationId="{F64D4218-A17D-DC61-632F-6F72110DC883}"/>
          </ac:picMkLst>
        </pc:picChg>
      </pc:sldChg>
      <pc:sldChg chg="addSp delSp modSp mod modClrScheme chgLayout">
        <pc:chgData name="Sommer, Nils Robin (PSY)" userId="d14e6d40-5c76-4123-b3bb-a6374b46fbf5" providerId="ADAL" clId="{0C7079C3-1487-4F0A-8D27-068C9169F82D}" dt="2022-09-01T12:35:12.582" v="370" actId="20577"/>
        <pc:sldMkLst>
          <pc:docMk/>
          <pc:sldMk cId="1022432248" sldId="260"/>
        </pc:sldMkLst>
        <pc:spChg chg="mod ord">
          <ac:chgData name="Sommer, Nils Robin (PSY)" userId="d14e6d40-5c76-4123-b3bb-a6374b46fbf5" providerId="ADAL" clId="{0C7079C3-1487-4F0A-8D27-068C9169F82D}" dt="2022-09-01T12:11:02.365" v="12" actId="700"/>
          <ac:spMkLst>
            <pc:docMk/>
            <pc:sldMk cId="1022432248" sldId="260"/>
            <ac:spMk id="2" creationId="{38E648AA-BF0D-9BE4-A335-C355A3E659EE}"/>
          </ac:spMkLst>
        </pc:spChg>
        <pc:spChg chg="del mod">
          <ac:chgData name="Sommer, Nils Robin (PSY)" userId="d14e6d40-5c76-4123-b3bb-a6374b46fbf5" providerId="ADAL" clId="{0C7079C3-1487-4F0A-8D27-068C9169F82D}" dt="2022-09-01T12:10:19.675" v="10" actId="478"/>
          <ac:spMkLst>
            <pc:docMk/>
            <pc:sldMk cId="1022432248" sldId="260"/>
            <ac:spMk id="3" creationId="{5BF15C04-A414-F682-F164-42578996E83E}"/>
          </ac:spMkLst>
        </pc:spChg>
        <pc:spChg chg="add del mod">
          <ac:chgData name="Sommer, Nils Robin (PSY)" userId="d14e6d40-5c76-4123-b3bb-a6374b46fbf5" providerId="ADAL" clId="{0C7079C3-1487-4F0A-8D27-068C9169F82D}" dt="2022-09-01T12:10:22.211" v="11" actId="478"/>
          <ac:spMkLst>
            <pc:docMk/>
            <pc:sldMk cId="1022432248" sldId="260"/>
            <ac:spMk id="7" creationId="{63459F45-F17E-294C-F440-9DC67F1000BA}"/>
          </ac:spMkLst>
        </pc:spChg>
        <pc:spChg chg="add mod ord">
          <ac:chgData name="Sommer, Nils Robin (PSY)" userId="d14e6d40-5c76-4123-b3bb-a6374b46fbf5" providerId="ADAL" clId="{0C7079C3-1487-4F0A-8D27-068C9169F82D}" dt="2022-09-01T12:29:30.200" v="328"/>
          <ac:spMkLst>
            <pc:docMk/>
            <pc:sldMk cId="1022432248" sldId="260"/>
            <ac:spMk id="8" creationId="{FBF34310-E5F7-C008-BBDD-974C55FD4843}"/>
          </ac:spMkLst>
        </pc:spChg>
        <pc:spChg chg="add mod ord">
          <ac:chgData name="Sommer, Nils Robin (PSY)" userId="d14e6d40-5c76-4123-b3bb-a6374b46fbf5" providerId="ADAL" clId="{0C7079C3-1487-4F0A-8D27-068C9169F82D}" dt="2022-09-01T12:29:32.588" v="331" actId="6549"/>
          <ac:spMkLst>
            <pc:docMk/>
            <pc:sldMk cId="1022432248" sldId="260"/>
            <ac:spMk id="9" creationId="{1A56C586-20C3-8C18-3AB1-25485D2EB224}"/>
          </ac:spMkLst>
        </pc:spChg>
        <pc:spChg chg="add del mod">
          <ac:chgData name="Sommer, Nils Robin (PSY)" userId="d14e6d40-5c76-4123-b3bb-a6374b46fbf5" providerId="ADAL" clId="{0C7079C3-1487-4F0A-8D27-068C9169F82D}" dt="2022-09-01T12:35:12.582" v="370" actId="20577"/>
          <ac:spMkLst>
            <pc:docMk/>
            <pc:sldMk cId="1022432248" sldId="260"/>
            <ac:spMk id="16" creationId="{7F46D743-E463-FFEB-4A24-39B0351C97EE}"/>
          </ac:spMkLst>
        </pc:spChg>
        <pc:spChg chg="add del">
          <ac:chgData name="Sommer, Nils Robin (PSY)" userId="d14e6d40-5c76-4123-b3bb-a6374b46fbf5" providerId="ADAL" clId="{0C7079C3-1487-4F0A-8D27-068C9169F82D}" dt="2022-09-01T12:22:55.067" v="78" actId="478"/>
          <ac:spMkLst>
            <pc:docMk/>
            <pc:sldMk cId="1022432248" sldId="260"/>
            <ac:spMk id="17" creationId="{5ED76C11-C4A3-FF36-34F8-BED57D25D756}"/>
          </ac:spMkLst>
        </pc:spChg>
        <pc:spChg chg="add mod">
          <ac:chgData name="Sommer, Nils Robin (PSY)" userId="d14e6d40-5c76-4123-b3bb-a6374b46fbf5" providerId="ADAL" clId="{0C7079C3-1487-4F0A-8D27-068C9169F82D}" dt="2022-09-01T12:24:34.213" v="124" actId="14100"/>
          <ac:spMkLst>
            <pc:docMk/>
            <pc:sldMk cId="1022432248" sldId="260"/>
            <ac:spMk id="20" creationId="{859AA6EC-624A-FD49-195E-36CF139979F0}"/>
          </ac:spMkLst>
        </pc:spChg>
        <pc:spChg chg="add mod">
          <ac:chgData name="Sommer, Nils Robin (PSY)" userId="d14e6d40-5c76-4123-b3bb-a6374b46fbf5" providerId="ADAL" clId="{0C7079C3-1487-4F0A-8D27-068C9169F82D}" dt="2022-09-01T12:24:52.213" v="128" actId="1076"/>
          <ac:spMkLst>
            <pc:docMk/>
            <pc:sldMk cId="1022432248" sldId="260"/>
            <ac:spMk id="21" creationId="{49E977D2-A346-C24E-D9E7-B7918502BE40}"/>
          </ac:spMkLst>
        </pc:spChg>
        <pc:picChg chg="add del mod">
          <ac:chgData name="Sommer, Nils Robin (PSY)" userId="d14e6d40-5c76-4123-b3bb-a6374b46fbf5" providerId="ADAL" clId="{0C7079C3-1487-4F0A-8D27-068C9169F82D}" dt="2022-09-01T12:22:59.536" v="80" actId="478"/>
          <ac:picMkLst>
            <pc:docMk/>
            <pc:sldMk cId="1022432248" sldId="260"/>
            <ac:picMk id="5" creationId="{450B9982-3BB1-58D8-431D-0AF4A1B077E3}"/>
          </ac:picMkLst>
        </pc:picChg>
        <pc:picChg chg="add mod">
          <ac:chgData name="Sommer, Nils Robin (PSY)" userId="d14e6d40-5c76-4123-b3bb-a6374b46fbf5" providerId="ADAL" clId="{0C7079C3-1487-4F0A-8D27-068C9169F82D}" dt="2022-09-01T12:29:27.975" v="324" actId="1076"/>
          <ac:picMkLst>
            <pc:docMk/>
            <pc:sldMk cId="1022432248" sldId="260"/>
            <ac:picMk id="11" creationId="{20321183-7DF7-8425-2CF7-CDFB038E52E1}"/>
          </ac:picMkLst>
        </pc:picChg>
        <pc:picChg chg="add del mod">
          <ac:chgData name="Sommer, Nils Robin (PSY)" userId="d14e6d40-5c76-4123-b3bb-a6374b46fbf5" providerId="ADAL" clId="{0C7079C3-1487-4F0A-8D27-068C9169F82D}" dt="2022-09-01T12:13:05.434" v="51" actId="478"/>
          <ac:picMkLst>
            <pc:docMk/>
            <pc:sldMk cId="1022432248" sldId="260"/>
            <ac:picMk id="13" creationId="{68694B68-46B6-0534-3D78-25DA0788003B}"/>
          </ac:picMkLst>
        </pc:picChg>
        <pc:picChg chg="add mod">
          <ac:chgData name="Sommer, Nils Robin (PSY)" userId="d14e6d40-5c76-4123-b3bb-a6374b46fbf5" providerId="ADAL" clId="{0C7079C3-1487-4F0A-8D27-068C9169F82D}" dt="2022-09-01T12:29:31.901" v="330" actId="1076"/>
          <ac:picMkLst>
            <pc:docMk/>
            <pc:sldMk cId="1022432248" sldId="260"/>
            <ac:picMk id="15" creationId="{B66D262E-A185-744E-BBEF-31634E60E688}"/>
          </ac:picMkLst>
        </pc:picChg>
        <pc:picChg chg="add mod">
          <ac:chgData name="Sommer, Nils Robin (PSY)" userId="d14e6d40-5c76-4123-b3bb-a6374b46fbf5" providerId="ADAL" clId="{0C7079C3-1487-4F0A-8D27-068C9169F82D}" dt="2022-09-01T12:24:43.008" v="127" actId="1076"/>
          <ac:picMkLst>
            <pc:docMk/>
            <pc:sldMk cId="1022432248" sldId="260"/>
            <ac:picMk id="19" creationId="{47AD14A4-7D76-908E-44AF-AB0DD739FA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41182-1759-DE81-D98E-08A95021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AB4A34-93F7-92B3-7DC2-4E5B36FC4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F995B-CA3B-7C99-7B68-4A0D4991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7D09A-A478-391C-151F-6867B56F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0B46F-7DF1-7FB0-CA38-B42109AA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E8AB3-EFDC-9946-FFCD-7703171E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A80F2B-6703-8AB6-F20A-45ACE7911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DEB37D-0205-E559-1A23-0EDCD440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FE00D-A6FB-E720-A36D-0A7B0166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4F1B4-6A4B-0FE4-CB62-3F85A92B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1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FD4332-146C-6BDC-D406-ED490E121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414088-CEAD-525D-A1F9-C74008FD0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5611C2-EFDD-8C7B-50FE-979F37EE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DC013-51F1-965C-2F27-DFA68345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818FA-02D1-D987-5B76-DC1B73F0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BC669-18D5-F0B4-89EF-E7118E2D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8BF37-FF07-A071-626F-4C886E8A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B58548-F433-C47B-6689-257ABA00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A6DDA-5D30-F1D6-B57F-6965610B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56979-62F9-D8B6-4E35-140EFF19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C3ADF-289F-A1B1-D43C-D7AA87BF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A662A-BA22-2D13-90D2-68CF6D16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17C86-749C-4682-5DF0-1C98162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9144E-FC5A-DB5F-A083-0BF04286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21B69-C6A7-EA3C-99A2-49DE92C9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ABF8C-4D80-DB18-E0B2-01D0B980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2B8E8-11DC-5128-E3AF-BC513362E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B50490-B04B-64C5-0CD5-3DD56886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29B43-D624-8B81-3EB0-54DC6904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C8DB8-81CA-797D-53F8-D11CF28C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8CB1B-F6A5-4773-9E68-15F2152E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B4381-9827-A78E-C841-A6D650AC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E6C50-BFF0-DE15-3792-823207BA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967069-2704-5FB7-436B-6A69FDEF8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76841D-F54B-BA06-B479-823FD0A2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1BD80B-BB3C-4CE5-D305-CD5FF60E4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BA98B3-BAF7-3A38-A1B2-F2DEE26F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341232-E2E0-1F36-B686-9DE5B97F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A58DB2-71C8-6A84-7544-26A30AB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AEC9B-EBD6-FF2A-9187-D345B8E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737B9B-E2D8-AAD8-BEEE-3C019884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9A864A-1F48-AFBF-9523-ABF1ABAF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04418D-687A-4EE7-A71C-49E4E870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E08C30-88F2-47C8-1786-E2DF616E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5830F-B08F-A499-2FC1-5F2776AA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43E5FC-B71C-07B1-B928-E0FF8D18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E9C5E-FA04-1329-753E-B6BB468B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EE488-B4C8-9719-36A7-D50BA969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AE084D-69C5-0657-F888-4789B2B5D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E9AAA6-43EA-5E7F-57C8-266DC6D7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9760A4-6AC0-AEF3-81E0-5C54C603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33067-F05C-73D9-1F99-AFFE8CCB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7A8D9-415C-0D55-F91B-05217A35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531D72-6AB5-4279-B03F-AEA50C30E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D04678-0692-7983-08B9-9F61F06C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CC37BA-9D49-2507-A75E-540F99B3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026C8-680D-755E-2679-BF6C12C6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2728E4-D23D-578B-A0B2-B3A0D34E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2830FF-D9CE-537B-8560-11CCE2AD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359F18-85FC-06F0-48F2-94F401A19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51406-0F40-8C59-0C22-628D2836F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ECD3-D3FA-4B75-A01F-8016D20E530F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4BCFB-391A-FDC4-DC31-90E88E2A5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C8A50-ECDC-43DB-AF12-EF147878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signed-rank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uses:</a:t>
            </a:r>
          </a:p>
          <a:p>
            <a:pPr lvl="1"/>
            <a:r>
              <a:rPr lang="en-US" dirty="0"/>
              <a:t>Compare the central tendency of a sample with a certain value</a:t>
            </a:r>
          </a:p>
          <a:p>
            <a:pPr lvl="1"/>
            <a:r>
              <a:rPr lang="en-US" dirty="0"/>
              <a:t>Compare the central tendencies of two paired samples</a:t>
            </a:r>
          </a:p>
          <a:p>
            <a:endParaRPr lang="en-US" dirty="0"/>
          </a:p>
          <a:p>
            <a:r>
              <a:rPr lang="en-US" dirty="0"/>
              <a:t>When: </a:t>
            </a:r>
          </a:p>
          <a:p>
            <a:pPr lvl="1"/>
            <a:r>
              <a:rPr lang="en-US" dirty="0"/>
              <a:t>When data is not normally distributed but symmetrical</a:t>
            </a:r>
          </a:p>
          <a:p>
            <a:pPr lvl="1"/>
            <a:r>
              <a:rPr lang="en-US" dirty="0"/>
              <a:t>Also good for: small sample size</a:t>
            </a:r>
          </a:p>
          <a:p>
            <a:endParaRPr lang="en-US" dirty="0"/>
          </a:p>
          <a:p>
            <a:r>
              <a:rPr lang="en-US" dirty="0"/>
              <a:t>How: </a:t>
            </a:r>
          </a:p>
          <a:p>
            <a:pPr lvl="1"/>
            <a:r>
              <a:rPr lang="en-US" dirty="0"/>
              <a:t>Assign ranks to absolute values of differences, determine the probability of the sum of ranks (of positive differences) under H0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äugetier, Nagetier enthält.&#10;&#10;Automatisch generierte Beschreibung">
            <a:extLst>
              <a:ext uri="{FF2B5EF4-FFF2-40B4-BE49-F238E27FC236}">
                <a16:creationId xmlns:a16="http://schemas.microsoft.com/office/drawing/2014/main" id="{F64D4218-A17D-DC61-632F-6F72110DC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8" b="20514"/>
          <a:stretch/>
        </p:blipFill>
        <p:spPr>
          <a:xfrm>
            <a:off x="8393592" y="4451420"/>
            <a:ext cx="3352093" cy="21821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Wilcoxon signed-rank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 (two paired samples): </a:t>
            </a:r>
          </a:p>
          <a:p>
            <a:pPr lvl="1"/>
            <a:r>
              <a:rPr lang="en-US" dirty="0"/>
              <a:t>New medication, pilot testing in mice</a:t>
            </a:r>
          </a:p>
          <a:p>
            <a:pPr lvl="1"/>
            <a:r>
              <a:rPr lang="en-US" dirty="0"/>
              <a:t>Only 10 mice available because of costs and ethics</a:t>
            </a:r>
          </a:p>
          <a:p>
            <a:pPr lvl="1"/>
            <a:r>
              <a:rPr lang="en-US" dirty="0"/>
              <a:t>Outcome of interest: weight of the mice (as indicator of health)</a:t>
            </a:r>
          </a:p>
          <a:p>
            <a:pPr lvl="1"/>
            <a:r>
              <a:rPr lang="en-US" dirty="0"/>
              <a:t>Very early stage: unsure if medication works at all </a:t>
            </a:r>
            <a:r>
              <a:rPr lang="en-US" dirty="0">
                <a:sym typeface="Wingdings" panose="05000000000000000000" pitchFamily="2" charset="2"/>
              </a:rPr>
              <a:t> two-sided test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Two timepoints:</a:t>
            </a:r>
          </a:p>
          <a:p>
            <a:pPr lvl="1"/>
            <a:r>
              <a:rPr lang="en-US" dirty="0"/>
              <a:t>Measure weight before and after treatment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00"/>
            <a:ext cx="10515600" cy="1325563"/>
          </a:xfrm>
        </p:spPr>
        <p:txBody>
          <a:bodyPr/>
          <a:lstStyle/>
          <a:p>
            <a:r>
              <a:rPr lang="en-US" dirty="0"/>
              <a:t>Wilcoxon signed-rank test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BF34310-E5F7-C008-BBDD-974C55FD4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285" y="1442855"/>
            <a:ext cx="21662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A56C586-20C3-8C18-3AB1-25485D2EB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4174" y="1442855"/>
            <a:ext cx="40092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Result: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321183-7DF7-8425-2CF7-CDFB038E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16" y="2017516"/>
            <a:ext cx="4533646" cy="79202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6D262E-A185-744E-BBEF-31634E60E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73" y="3473398"/>
            <a:ext cx="4327063" cy="420922"/>
          </a:xfrm>
          <a:prstGeom prst="rect">
            <a:avLst/>
          </a:prstGeom>
        </p:spPr>
      </p:pic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7F46D743-E463-FFEB-4A24-39B0351C97EE}"/>
              </a:ext>
            </a:extLst>
          </p:cNvPr>
          <p:cNvSpPr txBox="1">
            <a:spLocks/>
          </p:cNvSpPr>
          <p:nvPr/>
        </p:nvSpPr>
        <p:spPr>
          <a:xfrm>
            <a:off x="2620736" y="4172409"/>
            <a:ext cx="4009292" cy="266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Interpretation</a:t>
            </a:r>
          </a:p>
          <a:p>
            <a:pPr lvl="1"/>
            <a:r>
              <a:rPr lang="en-US" dirty="0"/>
              <a:t>Mice became significantly heavier (with some exceptions)</a:t>
            </a:r>
          </a:p>
          <a:p>
            <a:pPr lvl="1"/>
            <a:r>
              <a:rPr lang="en-US" dirty="0"/>
              <a:t>Very low statistic because of mostly negative differences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7AD14A4-7D76-908E-44AF-AB0DD739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25" y="1955093"/>
            <a:ext cx="2016451" cy="4125766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859AA6EC-624A-FD49-195E-36CF139979F0}"/>
              </a:ext>
            </a:extLst>
          </p:cNvPr>
          <p:cNvSpPr/>
          <p:nvPr/>
        </p:nvSpPr>
        <p:spPr>
          <a:xfrm>
            <a:off x="604284" y="4380150"/>
            <a:ext cx="1686792" cy="281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9E977D2-A346-C24E-D9E7-B7918502BE40}"/>
              </a:ext>
            </a:extLst>
          </p:cNvPr>
          <p:cNvSpPr/>
          <p:nvPr/>
        </p:nvSpPr>
        <p:spPr>
          <a:xfrm>
            <a:off x="604284" y="3676165"/>
            <a:ext cx="1686792" cy="2813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F7B4E0-3CB4-7FD8-327A-4E5341508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20" y="2025341"/>
            <a:ext cx="4868943" cy="280731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A53F59-41A4-BB5C-161C-C52C61B2ADD3}"/>
              </a:ext>
            </a:extLst>
          </p:cNvPr>
          <p:cNvSpPr txBox="1"/>
          <p:nvPr/>
        </p:nvSpPr>
        <p:spPr>
          <a:xfrm>
            <a:off x="7331823" y="1442855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638" lvl="1" indent="0">
              <a:buNone/>
            </a:pPr>
            <a:r>
              <a:rPr lang="en-US" sz="2800" dirty="0"/>
              <a:t>Distribution under H</a:t>
            </a:r>
            <a:r>
              <a:rPr lang="en-US" sz="2800" baseline="-25000" dirty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43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Macintosh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Wilcoxon signed-rank test</vt:lpstr>
      <vt:lpstr>Wilcoxon signed-rank test</vt:lpstr>
      <vt:lpstr>Wilcoxon signed-rank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Wilcoxon signed-rank test</dc:title>
  <dc:creator>Sommer, Nils Robin (PSY)</dc:creator>
  <cp:lastModifiedBy>Jonas Büchi</cp:lastModifiedBy>
  <cp:revision>2</cp:revision>
  <dcterms:created xsi:type="dcterms:W3CDTF">2022-09-01T09:38:48Z</dcterms:created>
  <dcterms:modified xsi:type="dcterms:W3CDTF">2022-09-01T14:34:57Z</dcterms:modified>
</cp:coreProperties>
</file>