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F034F-6EFC-4C86-B5A8-B19ECCF707A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0D56-73FF-4F6B-8287-1F41F536B1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, i </a:t>
            </a:r>
            <a:r>
              <a:rPr lang="de-DE" dirty="0" err="1"/>
              <a:t>winsorized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extreme </a:t>
            </a:r>
            <a:r>
              <a:rPr lang="de-DE" dirty="0" err="1"/>
              <a:t>values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70D56-73FF-4F6B-8287-1F41F536B10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37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B8141-31D6-D24E-72E3-C50A90E51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A5F75F-39D5-F2ED-BEE2-BAB75DDF0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56E2F9-92D2-DFEC-9423-1F60095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20592-16D5-D44C-A6B3-BA253E85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2FFD0-C230-274E-2C2E-98BB04A0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6CB6-016F-ACE5-F0E2-EF39FBE0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32E6E3-62C3-3F77-4D0E-775BFB144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A8FD4-44CE-81AF-5B53-CB39CD1A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3B166-45C9-25A3-03DF-6DBEE66E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B04E59-3553-62A0-53A5-C0DB1F0F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07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E1FE95-A40B-0386-972D-80B07803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957B73-75B8-5C1C-436C-0BC1699F8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E892DF-E099-11D6-0800-77A442E3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C07D1-4EF3-FB05-7767-99A0CE5C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E7A50-B3EF-ADE1-2FEB-528C0DB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64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C3CE1-97B7-24BC-B83D-4DE544DD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48117-DDFD-7270-2198-24289702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7E088-37A6-64CB-788B-B1BAAD91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834F0-DD22-CFB9-5097-62A2FA50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17BAA-9B8C-C77B-B363-0A316F29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E60EB-6572-8981-B7E1-755891AC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7DF74-9AEF-DC1E-5B1D-15254F60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23100-EAB6-40A5-50FF-6B8BCADF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BA98C-49E3-C9D8-2780-F287D448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339EC-FFE8-0069-625A-0C57317D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44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6AAE5-DEFE-E306-590A-757D2188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A5E3F-1104-3E8A-A546-A1E93A94A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A44A5C-5082-0011-423A-604D346D7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E28E5A-4405-48F9-C8CC-953AA1DB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B121A8-BAC3-1559-5334-BCAD7A84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3D967-35E6-3A8C-7597-EE09066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60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01695-E4A9-DEBC-04BC-A2F64A03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61D8DB-3CFD-FE16-316C-AF16E50F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2F8585-915E-DB3C-65F1-FCA9B6328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3BA1C9-D6DA-34A0-FDD5-2A1E8C3D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EBECCA-FBD8-5D10-3D0F-AC097EDEB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8A889C-C66D-E4B2-2C71-3F03CFE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AFA5AF-8642-6D26-B23B-7CFDA886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E4A76E-4CFE-46F7-18D1-7726B390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98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F7276-435C-792D-F6D8-14DD0A61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241655-B1C8-1B77-AD62-0E0C5484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B5AB7-3188-2501-62CA-F3E5518F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560300-FF12-CF4D-FFD5-A9728BA8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4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6A3351-5C24-D1BF-60A8-EBBD5154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16A207-4903-65B6-0CAF-33F0734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10CE0-6933-63DD-0AF0-31B174CE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36EAF-8D7D-D170-8871-472ED7E4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0CAEB-0FBA-FEB2-3DF7-1365151F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9B03D1-764C-46EE-FEC8-C521EEF4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ACD17D-6A4D-0223-CD27-CF0C522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2AF42-F6F2-B243-B4C7-0619D25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DDCE41-2378-1EA4-1BF1-C30A7DEC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84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73029-52B5-D526-084C-12D7CA9C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A6C010-6619-4409-2342-9BE7784C0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D5E18-286B-24C1-2A3D-127EA56F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BCCC97-D120-9500-54A5-EBB659E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6F0EFB-EA07-636A-4F31-31229AB5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5CE92-956E-2871-A193-086D25C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0138D0-9D12-7A4E-BF93-6C706EDF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06E0E-3850-1FDE-E526-5DDEABBA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33512-4BD9-2341-948C-48BEB0572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05F3-52DE-4638-A02C-21F79EE5EA92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D0D5A-A900-86F9-5442-97E3CDB07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B39A9-631E-8F67-6628-5D06E1BCB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9F70-EA66-43CE-9399-9BFB663B01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50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scenter.ch/projects/swiss-household-pane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D5547-00EB-F28A-CA1D-7010C809E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CAS ADS Module 3 Project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14B7B3-F52A-CCEB-BAEA-C71292164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Nils Sommer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949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5144CDF-E0D8-5B15-F08D-23B98847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824" y="4528452"/>
            <a:ext cx="3500176" cy="23295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AE0218-ECA9-8769-42C3-8B816846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C1B35-C371-53F5-D8F8-C1D3FECA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Swiss Household Panel: </a:t>
            </a:r>
            <a:r>
              <a:rPr lang="de-DE" dirty="0">
                <a:hlinkClick r:id="rId4"/>
              </a:rPr>
              <a:t>https://forscenter.ch/projects/swiss-household-panel/</a:t>
            </a:r>
            <a:r>
              <a:rPr lang="de-DE" dirty="0"/>
              <a:t> </a:t>
            </a:r>
          </a:p>
          <a:p>
            <a:r>
              <a:rPr lang="de-DE" dirty="0"/>
              <a:t>Wave 22 in </a:t>
            </a:r>
            <a:r>
              <a:rPr lang="de-DE" dirty="0" err="1"/>
              <a:t>year</a:t>
            </a:r>
            <a:r>
              <a:rPr lang="de-DE" dirty="0"/>
              <a:t> 2020</a:t>
            </a:r>
          </a:p>
          <a:p>
            <a:r>
              <a:rPr lang="de-DE" dirty="0"/>
              <a:t>Selected Variables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final CAS </a:t>
            </a:r>
            <a:r>
              <a:rPr lang="de-DE" dirty="0" err="1"/>
              <a:t>project</a:t>
            </a:r>
            <a:r>
              <a:rPr lang="de-DE" dirty="0"/>
              <a:t> „</a:t>
            </a:r>
            <a:r>
              <a:rPr lang="de-DE" dirty="0" err="1"/>
              <a:t>SatisMap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Age, sex, </a:t>
            </a:r>
            <a:r>
              <a:rPr lang="de-DE" dirty="0" err="1"/>
              <a:t>partner</a:t>
            </a:r>
            <a:endParaRPr lang="de-DE" dirty="0"/>
          </a:p>
          <a:p>
            <a:pPr lvl="1"/>
            <a:r>
              <a:rPr lang="de-DE" dirty="0" err="1"/>
              <a:t>Socioeconomic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income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kids</a:t>
            </a:r>
            <a:endParaRPr lang="de-DE" dirty="0"/>
          </a:p>
          <a:p>
            <a:pPr lvl="1"/>
            <a:r>
              <a:rPr lang="de-DE" dirty="0" err="1"/>
              <a:t>Satisfaction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, </a:t>
            </a:r>
            <a:r>
              <a:rPr lang="de-DE" dirty="0" err="1"/>
              <a:t>finances</a:t>
            </a:r>
            <a:r>
              <a:rPr lang="de-DE" dirty="0"/>
              <a:t>, </a:t>
            </a:r>
            <a:r>
              <a:rPr lang="de-DE" dirty="0" err="1"/>
              <a:t>job</a:t>
            </a:r>
            <a:r>
              <a:rPr lang="de-DE" dirty="0"/>
              <a:t>, </a:t>
            </a:r>
            <a:r>
              <a:rPr lang="de-DE" dirty="0" err="1"/>
              <a:t>freetime</a:t>
            </a:r>
            <a:r>
              <a:rPr lang="de-DE" dirty="0"/>
              <a:t> (1-10)</a:t>
            </a:r>
          </a:p>
          <a:p>
            <a:pPr lvl="1"/>
            <a:r>
              <a:rPr lang="de-DE" dirty="0"/>
              <a:t>Gender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attitudes</a:t>
            </a:r>
            <a:r>
              <a:rPr lang="de-DE" dirty="0"/>
              <a:t> (1-10)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011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2B5F-C6EE-2E5D-4910-34496D29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5492" cy="1325563"/>
          </a:xfrm>
        </p:spPr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Descriptives</a:t>
            </a:r>
            <a:endParaRPr lang="de-CH" dirty="0"/>
          </a:p>
        </p:txBody>
      </p:sp>
      <p:pic>
        <p:nvPicPr>
          <p:cNvPr id="7" name="Grafik 6" descr="Ein Bild, das Diagramm, Reihe enthält.&#10;&#10;Automatisch generierte Beschreibung">
            <a:extLst>
              <a:ext uri="{FF2B5EF4-FFF2-40B4-BE49-F238E27FC236}">
                <a16:creationId xmlns:a16="http://schemas.microsoft.com/office/drawing/2014/main" id="{F8AD6181-5597-595F-BAA3-F9037FD09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9" y="4114794"/>
            <a:ext cx="7315215" cy="2743206"/>
          </a:xfrm>
          <a:prstGeom prst="rect">
            <a:avLst/>
          </a:prstGeom>
        </p:spPr>
      </p:pic>
      <p:pic>
        <p:nvPicPr>
          <p:cNvPr id="5" name="Inhaltsplatzhalter 4" descr="Ein Bild, das Diagramm, Design, Darstellung enthält.&#10;&#10;Automatisch generierte Beschreibung">
            <a:extLst>
              <a:ext uri="{FF2B5EF4-FFF2-40B4-BE49-F238E27FC236}">
                <a16:creationId xmlns:a16="http://schemas.microsoft.com/office/drawing/2014/main" id="{F1584C94-E06D-A1FE-C21B-08FD56B78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59" y="365125"/>
            <a:ext cx="6962141" cy="4351338"/>
          </a:xfr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60F3723-039F-35A0-2C87-6A84052818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 = 6018 (</a:t>
            </a:r>
            <a:r>
              <a:rPr lang="de-DE" dirty="0" err="1"/>
              <a:t>no</a:t>
            </a:r>
            <a:r>
              <a:rPr lang="de-DE" dirty="0"/>
              <a:t> NAs)</a:t>
            </a:r>
          </a:p>
          <a:p>
            <a:r>
              <a:rPr lang="de-DE" dirty="0"/>
              <a:t>4941 in a </a:t>
            </a:r>
            <a:r>
              <a:rPr lang="de-DE" dirty="0" err="1"/>
              <a:t>relationship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7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34E4A-7E85-561B-FF8A-16CC901D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35FBC-5F12-A3A9-6077-D5F3E67D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Swiss </a:t>
            </a:r>
            <a:r>
              <a:rPr lang="de-DE" dirty="0" err="1"/>
              <a:t>panel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en-US" dirty="0"/>
              <a:t>What Features impact Life Satisfaction the most?</a:t>
            </a:r>
          </a:p>
          <a:p>
            <a:endParaRPr lang="en-US" dirty="0"/>
          </a:p>
          <a:p>
            <a:r>
              <a:rPr lang="en-US" dirty="0"/>
              <a:t>How can the Features of the Panel Data be reduced?</a:t>
            </a:r>
          </a:p>
          <a:p>
            <a:endParaRPr lang="en-US" dirty="0"/>
          </a:p>
          <a:p>
            <a:r>
              <a:rPr lang="en-US" dirty="0"/>
              <a:t>What Clusters of Individuals can be found in the Panel Data?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175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23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CAS ADS Module 3 Project</vt:lpstr>
      <vt:lpstr>Data</vt:lpstr>
      <vt:lpstr>Some Descriptives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ADS Module 3 Project</dc:title>
  <dc:creator>Sommer, Nils Robin (PSY)</dc:creator>
  <cp:lastModifiedBy>Sommer, Nils Robin (PSY)</cp:lastModifiedBy>
  <cp:revision>2</cp:revision>
  <dcterms:created xsi:type="dcterms:W3CDTF">2023-11-25T09:28:56Z</dcterms:created>
  <dcterms:modified xsi:type="dcterms:W3CDTF">2023-11-25T09:48:51Z</dcterms:modified>
</cp:coreProperties>
</file>