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72" r:id="rId15"/>
    <p:sldId id="273" r:id="rId16"/>
    <p:sldId id="275" r:id="rId17"/>
    <p:sldId id="276" r:id="rId18"/>
    <p:sldId id="274" r:id="rId19"/>
    <p:sldId id="277" r:id="rId20"/>
    <p:sldId id="278" r:id="rId21"/>
    <p:sldId id="280" r:id="rId22"/>
    <p:sldId id="279" r:id="rId23"/>
    <p:sldId id="281" r:id="rId24"/>
    <p:sldId id="282" r:id="rId25"/>
    <p:sldId id="283" r:id="rId26"/>
    <p:sldId id="290" r:id="rId27"/>
    <p:sldId id="291" r:id="rId28"/>
    <p:sldId id="293" r:id="rId29"/>
    <p:sldId id="285" r:id="rId30"/>
    <p:sldId id="294" r:id="rId31"/>
    <p:sldId id="292" r:id="rId32"/>
    <p:sldId id="295" r:id="rId33"/>
    <p:sldId id="286" r:id="rId34"/>
    <p:sldId id="296" r:id="rId35"/>
    <p:sldId id="297" r:id="rId36"/>
    <p:sldId id="298" r:id="rId37"/>
    <p:sldId id="299" r:id="rId38"/>
  </p:sldIdLst>
  <p:sldSz cx="12192000" cy="6858000"/>
  <p:notesSz cx="6858000" cy="9144000"/>
  <p:defaultTextStyle>
    <a:defPPr>
      <a:defRPr lang="wae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C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38" autoAdjust="0"/>
    <p:restoredTop sz="94660"/>
  </p:normalViewPr>
  <p:slideViewPr>
    <p:cSldViewPr snapToGrid="0">
      <p:cViewPr>
        <p:scale>
          <a:sx n="97" d="100"/>
          <a:sy n="97" d="100"/>
        </p:scale>
        <p:origin x="16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DF83-9DDB-489F-BBCD-16ECDE012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wa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333B41-076A-43C8-A3E8-99810287F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wa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BCB27-71F7-4B17-88BF-093744C53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1EA6-DEC6-4FD8-A0E1-BFDC23E88086}" type="datetimeFigureOut">
              <a:rPr lang="wae-CH" smtClean="0"/>
              <a:t>2021-01-26</a:t>
            </a:fld>
            <a:endParaRPr lang="wa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421FA-5C1D-411D-830A-D5113BE5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wa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551BE-313F-44E6-AFAF-931216DD5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E5815-75FA-4489-96DB-6CAE6BA3EB38}" type="slidenum">
              <a:rPr lang="wae-CH" smtClean="0"/>
              <a:t>‹#›</a:t>
            </a:fld>
            <a:endParaRPr lang="wae-CH"/>
          </a:p>
        </p:txBody>
      </p:sp>
    </p:spTree>
    <p:extLst>
      <p:ext uri="{BB962C8B-B14F-4D97-AF65-F5344CB8AC3E}">
        <p14:creationId xmlns:p14="http://schemas.microsoft.com/office/powerpoint/2010/main" val="3057634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4E8D-CA00-4584-AC08-15ED39D8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wa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06D85-9199-4280-B0CE-F02A9A352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wa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7E859-12FA-4907-B2CF-105B45473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1EA6-DEC6-4FD8-A0E1-BFDC23E88086}" type="datetimeFigureOut">
              <a:rPr lang="wae-CH" smtClean="0"/>
              <a:t>2021-01-26</a:t>
            </a:fld>
            <a:endParaRPr lang="wa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22F5C-ECF2-4621-A441-8344422A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wa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FB936-CE99-4CC1-9A8E-0D11B855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E5815-75FA-4489-96DB-6CAE6BA3EB38}" type="slidenum">
              <a:rPr lang="wae-CH" smtClean="0"/>
              <a:t>‹#›</a:t>
            </a:fld>
            <a:endParaRPr lang="wae-CH"/>
          </a:p>
        </p:txBody>
      </p:sp>
    </p:spTree>
    <p:extLst>
      <p:ext uri="{BB962C8B-B14F-4D97-AF65-F5344CB8AC3E}">
        <p14:creationId xmlns:p14="http://schemas.microsoft.com/office/powerpoint/2010/main" val="3464065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EAF5DB-2082-4F38-9840-E41279EF3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wa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F0FB0-95CC-4377-B442-1AD0EE154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wa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313FC-99DE-4D5F-B9E5-01730364A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1EA6-DEC6-4FD8-A0E1-BFDC23E88086}" type="datetimeFigureOut">
              <a:rPr lang="wae-CH" smtClean="0"/>
              <a:t>2021-01-26</a:t>
            </a:fld>
            <a:endParaRPr lang="wa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2F04D-6977-42FD-A74F-2E89498EA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wa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6E90E-A617-46D6-B7CC-E7E07B63A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E5815-75FA-4489-96DB-6CAE6BA3EB38}" type="slidenum">
              <a:rPr lang="wae-CH" smtClean="0"/>
              <a:t>‹#›</a:t>
            </a:fld>
            <a:endParaRPr lang="wae-CH"/>
          </a:p>
        </p:txBody>
      </p:sp>
    </p:spTree>
    <p:extLst>
      <p:ext uri="{BB962C8B-B14F-4D97-AF65-F5344CB8AC3E}">
        <p14:creationId xmlns:p14="http://schemas.microsoft.com/office/powerpoint/2010/main" val="320947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BFB46-9AF1-4451-8E69-98BB3BCC7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wa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81213-7D3D-44ED-B938-41FA42CA6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wa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A342D-C588-48BD-857A-FDE08CE54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1EA6-DEC6-4FD8-A0E1-BFDC23E88086}" type="datetimeFigureOut">
              <a:rPr lang="wae-CH" smtClean="0"/>
              <a:t>2021-01-26</a:t>
            </a:fld>
            <a:endParaRPr lang="wa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C987A-99AC-4776-9342-E9A70FC0A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wa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7213B-EBED-4703-8ACE-BFC2233E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E5815-75FA-4489-96DB-6CAE6BA3EB38}" type="slidenum">
              <a:rPr lang="wae-CH" smtClean="0"/>
              <a:t>‹#›</a:t>
            </a:fld>
            <a:endParaRPr lang="wae-CH"/>
          </a:p>
        </p:txBody>
      </p:sp>
    </p:spTree>
    <p:extLst>
      <p:ext uri="{BB962C8B-B14F-4D97-AF65-F5344CB8AC3E}">
        <p14:creationId xmlns:p14="http://schemas.microsoft.com/office/powerpoint/2010/main" val="63192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04205-E73E-4672-916D-637FD08CA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wa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E8A2F-D511-46E8-831C-A4D6426EE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DE51F-B8AF-4CBB-84E3-DF1B2AAB6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1EA6-DEC6-4FD8-A0E1-BFDC23E88086}" type="datetimeFigureOut">
              <a:rPr lang="wae-CH" smtClean="0"/>
              <a:t>2021-01-26</a:t>
            </a:fld>
            <a:endParaRPr lang="wa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2D9EB-2E1B-4199-B610-61ADDCF03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wa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991BC-36A9-4B47-AB9A-A86BE57A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E5815-75FA-4489-96DB-6CAE6BA3EB38}" type="slidenum">
              <a:rPr lang="wae-CH" smtClean="0"/>
              <a:t>‹#›</a:t>
            </a:fld>
            <a:endParaRPr lang="wae-CH"/>
          </a:p>
        </p:txBody>
      </p:sp>
    </p:spTree>
    <p:extLst>
      <p:ext uri="{BB962C8B-B14F-4D97-AF65-F5344CB8AC3E}">
        <p14:creationId xmlns:p14="http://schemas.microsoft.com/office/powerpoint/2010/main" val="210393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5533E-DDEF-4F9F-8D6D-9DAF0BDF7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wa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1F23A-FFAC-4C85-8122-0FBCCC143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wa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C86EE-EB3A-49B7-9D72-C959EED70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wa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53BC3-3C00-44ED-A4FF-7A7FF617D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1EA6-DEC6-4FD8-A0E1-BFDC23E88086}" type="datetimeFigureOut">
              <a:rPr lang="wae-CH" smtClean="0"/>
              <a:t>2021-01-26</a:t>
            </a:fld>
            <a:endParaRPr lang="wa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CE1AF-8667-4AFB-BDA9-B633A5A0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wa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31C5B-F47A-423C-879F-2AB3DE1F0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E5815-75FA-4489-96DB-6CAE6BA3EB38}" type="slidenum">
              <a:rPr lang="wae-CH" smtClean="0"/>
              <a:t>‹#›</a:t>
            </a:fld>
            <a:endParaRPr lang="wae-CH"/>
          </a:p>
        </p:txBody>
      </p:sp>
    </p:spTree>
    <p:extLst>
      <p:ext uri="{BB962C8B-B14F-4D97-AF65-F5344CB8AC3E}">
        <p14:creationId xmlns:p14="http://schemas.microsoft.com/office/powerpoint/2010/main" val="370251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FBEBA-0233-417E-B91C-F19B0EF44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wa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BE677-22D6-4727-BAAE-7AD1A50AA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547CD-F0AA-45F8-85A9-727248742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wa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3436F-3F63-4B7E-BE1D-D745DE4D2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043D7B-4928-49E1-816B-675B90620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wa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74E972-C106-4583-B885-0088DC5F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1EA6-DEC6-4FD8-A0E1-BFDC23E88086}" type="datetimeFigureOut">
              <a:rPr lang="wae-CH" smtClean="0"/>
              <a:t>2021-01-26</a:t>
            </a:fld>
            <a:endParaRPr lang="wa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0582EC-79D8-4EE2-A48F-7DD5D631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wa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B6F27D-49C2-4853-ADC6-59DB63733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E5815-75FA-4489-96DB-6CAE6BA3EB38}" type="slidenum">
              <a:rPr lang="wae-CH" smtClean="0"/>
              <a:t>‹#›</a:t>
            </a:fld>
            <a:endParaRPr lang="wae-CH"/>
          </a:p>
        </p:txBody>
      </p:sp>
    </p:spTree>
    <p:extLst>
      <p:ext uri="{BB962C8B-B14F-4D97-AF65-F5344CB8AC3E}">
        <p14:creationId xmlns:p14="http://schemas.microsoft.com/office/powerpoint/2010/main" val="173998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19E5A-7F64-4EB7-9815-7E27A8FFD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wa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4F8F3-41C9-4C6D-9321-501BFF87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1EA6-DEC6-4FD8-A0E1-BFDC23E88086}" type="datetimeFigureOut">
              <a:rPr lang="wae-CH" smtClean="0"/>
              <a:t>2021-01-26</a:t>
            </a:fld>
            <a:endParaRPr lang="wa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C14F07-672E-4021-8B8A-743A38D63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wa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26114-B752-4E1A-B2CE-68ED3E363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E5815-75FA-4489-96DB-6CAE6BA3EB38}" type="slidenum">
              <a:rPr lang="wae-CH" smtClean="0"/>
              <a:t>‹#›</a:t>
            </a:fld>
            <a:endParaRPr lang="wae-CH"/>
          </a:p>
        </p:txBody>
      </p:sp>
    </p:spTree>
    <p:extLst>
      <p:ext uri="{BB962C8B-B14F-4D97-AF65-F5344CB8AC3E}">
        <p14:creationId xmlns:p14="http://schemas.microsoft.com/office/powerpoint/2010/main" val="64998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993AC8-AA12-403F-8E4B-825ACF4CB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1EA6-DEC6-4FD8-A0E1-BFDC23E88086}" type="datetimeFigureOut">
              <a:rPr lang="wae-CH" smtClean="0"/>
              <a:t>2021-01-26</a:t>
            </a:fld>
            <a:endParaRPr lang="wa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D4403B-A05C-4A03-A89C-FCDD56B03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wa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63E3B-AF57-4B01-9575-7C637E05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E5815-75FA-4489-96DB-6CAE6BA3EB38}" type="slidenum">
              <a:rPr lang="wae-CH" smtClean="0"/>
              <a:t>‹#›</a:t>
            </a:fld>
            <a:endParaRPr lang="wae-CH"/>
          </a:p>
        </p:txBody>
      </p:sp>
    </p:spTree>
    <p:extLst>
      <p:ext uri="{BB962C8B-B14F-4D97-AF65-F5344CB8AC3E}">
        <p14:creationId xmlns:p14="http://schemas.microsoft.com/office/powerpoint/2010/main" val="349606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31E2-CBF0-440F-81B5-989393577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wa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59FFA-4082-4B87-9C31-5B45B2F0C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wa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FB304F-6087-4C85-8B97-2BEF008D8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D79A9-2672-4FA2-8225-8B8F5B110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1EA6-DEC6-4FD8-A0E1-BFDC23E88086}" type="datetimeFigureOut">
              <a:rPr lang="wae-CH" smtClean="0"/>
              <a:t>2021-01-26</a:t>
            </a:fld>
            <a:endParaRPr lang="wa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F4043-BCBA-4799-9E9A-EB3B5BCF5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wa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3C63B-D730-4C27-A30D-8ACE99A68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E5815-75FA-4489-96DB-6CAE6BA3EB38}" type="slidenum">
              <a:rPr lang="wae-CH" smtClean="0"/>
              <a:t>‹#›</a:t>
            </a:fld>
            <a:endParaRPr lang="wae-CH"/>
          </a:p>
        </p:txBody>
      </p:sp>
    </p:spTree>
    <p:extLst>
      <p:ext uri="{BB962C8B-B14F-4D97-AF65-F5344CB8AC3E}">
        <p14:creationId xmlns:p14="http://schemas.microsoft.com/office/powerpoint/2010/main" val="196748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7A27-BB69-4BDC-A237-1FD8A185F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wa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3074BF-12FC-448E-9B66-EDEB2D9A1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wa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9FABD-1274-45E9-9C4B-6B2E09493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61472-1C58-43CB-BD13-E64A8392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1EA6-DEC6-4FD8-A0E1-BFDC23E88086}" type="datetimeFigureOut">
              <a:rPr lang="wae-CH" smtClean="0"/>
              <a:t>2021-01-26</a:t>
            </a:fld>
            <a:endParaRPr lang="wa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4BD3E-006A-4F96-9481-569FA7941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wa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047D3-D6B0-4F3E-B59F-3138B4AC0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E5815-75FA-4489-96DB-6CAE6BA3EB38}" type="slidenum">
              <a:rPr lang="wae-CH" smtClean="0"/>
              <a:t>‹#›</a:t>
            </a:fld>
            <a:endParaRPr lang="wae-CH"/>
          </a:p>
        </p:txBody>
      </p:sp>
    </p:spTree>
    <p:extLst>
      <p:ext uri="{BB962C8B-B14F-4D97-AF65-F5344CB8AC3E}">
        <p14:creationId xmlns:p14="http://schemas.microsoft.com/office/powerpoint/2010/main" val="4161356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1B8DD1-91AE-4248-B82C-123E7F21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wa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1BB0-2255-4BAD-81B2-7DFF77465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wa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0DAF0-CF5E-4DE1-A48C-DEE9E5D660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61EA6-DEC6-4FD8-A0E1-BFDC23E88086}" type="datetimeFigureOut">
              <a:rPr lang="wae-CH" smtClean="0"/>
              <a:t>2021-01-26</a:t>
            </a:fld>
            <a:endParaRPr lang="wa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03641-3750-4249-AC2E-4FCB3392A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wa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24DDE-B3F4-4DCC-BE7B-9F56C7AC0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E5815-75FA-4489-96DB-6CAE6BA3EB38}" type="slidenum">
              <a:rPr lang="wae-CH" smtClean="0"/>
              <a:t>‹#›</a:t>
            </a:fld>
            <a:endParaRPr lang="wae-CH"/>
          </a:p>
        </p:txBody>
      </p:sp>
    </p:spTree>
    <p:extLst>
      <p:ext uri="{BB962C8B-B14F-4D97-AF65-F5344CB8AC3E}">
        <p14:creationId xmlns:p14="http://schemas.microsoft.com/office/powerpoint/2010/main" val="2095380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wae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038E-3803-4673-94CE-46B0B77EAC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Notes</a:t>
            </a:r>
            <a:endParaRPr lang="wa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FA333-7C8D-4B3D-A660-6F66D7AE7A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BMLWS</a:t>
            </a:r>
          </a:p>
          <a:p>
            <a:endParaRPr lang="en-US" dirty="0"/>
          </a:p>
          <a:p>
            <a:r>
              <a:rPr lang="en-US" dirty="0"/>
              <a:t>M. Vladymyrov</a:t>
            </a:r>
            <a:endParaRPr lang="wae-CH" dirty="0"/>
          </a:p>
        </p:txBody>
      </p:sp>
    </p:spTree>
    <p:extLst>
      <p:ext uri="{BB962C8B-B14F-4D97-AF65-F5344CB8AC3E}">
        <p14:creationId xmlns:p14="http://schemas.microsoft.com/office/powerpoint/2010/main" val="285299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9883-7A30-4859-96F0-B08F07C1D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encoding: 1-hot</a:t>
            </a:r>
            <a:endParaRPr lang="wae-CH" dirty="0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A67EAE65-9A64-4D3E-8A99-ABA1C7F16B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0573930"/>
              </p:ext>
            </p:extLst>
          </p:nvPr>
        </p:nvGraphicFramePr>
        <p:xfrm>
          <a:off x="1879990" y="4856356"/>
          <a:ext cx="409336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336">
                  <a:extLst>
                    <a:ext uri="{9D8B030D-6E8A-4147-A177-3AD203B41FA5}">
                      <a16:colId xmlns:a16="http://schemas.microsoft.com/office/drawing/2014/main" val="1999733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1</a:t>
                      </a:r>
                      <a:endParaRPr lang="wae-CH" sz="3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789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0</a:t>
                      </a:r>
                      <a:endParaRPr lang="wae-CH" sz="3600" dirty="0"/>
                    </a:p>
                  </a:txBody>
                  <a:tcPr>
                    <a:solidFill>
                      <a:srgbClr val="2DC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911186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3A388AB5-1EBF-4ADB-92C6-26011B258171}"/>
              </a:ext>
            </a:extLst>
          </p:cNvPr>
          <p:cNvGrpSpPr/>
          <p:nvPr/>
        </p:nvGrpSpPr>
        <p:grpSpPr>
          <a:xfrm>
            <a:off x="1479396" y="1539217"/>
            <a:ext cx="3886200" cy="3317139"/>
            <a:chOff x="6871010" y="184344"/>
            <a:chExt cx="3886200" cy="331713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762194F-4C2E-4DB8-95D1-B1A73EC00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1010" y="184344"/>
              <a:ext cx="3886200" cy="2019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60D1F25-173B-40E5-9711-7A5B97CB6BF7}"/>
                </a:ext>
              </a:extLst>
            </p:cNvPr>
            <p:cNvCxnSpPr/>
            <p:nvPr/>
          </p:nvCxnSpPr>
          <p:spPr>
            <a:xfrm flipH="1">
              <a:off x="7125629" y="2338581"/>
              <a:ext cx="585440" cy="109839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E222D2E-4BD2-4AA7-903B-ACCD2D175D60}"/>
                </a:ext>
              </a:extLst>
            </p:cNvPr>
            <p:cNvCxnSpPr>
              <a:cxnSpLocks/>
            </p:cNvCxnSpPr>
            <p:nvPr/>
          </p:nvCxnSpPr>
          <p:spPr>
            <a:xfrm>
              <a:off x="9863254" y="2235974"/>
              <a:ext cx="674648" cy="126550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D4FBF74-EDB2-411A-B831-4DCAB2A6F2A9}"/>
              </a:ext>
            </a:extLst>
          </p:cNvPr>
          <p:cNvSpPr txBox="1"/>
          <p:nvPr/>
        </p:nvSpPr>
        <p:spPr>
          <a:xfrm>
            <a:off x="1126275" y="5090527"/>
            <a:ext cx="861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 = </a:t>
            </a:r>
            <a:endParaRPr lang="wae-CH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8001E-A42D-4B7E-88A9-6D38F4384F46}"/>
              </a:ext>
            </a:extLst>
          </p:cNvPr>
          <p:cNvSpPr txBox="1"/>
          <p:nvPr/>
        </p:nvSpPr>
        <p:spPr>
          <a:xfrm>
            <a:off x="4620286" y="5090527"/>
            <a:ext cx="861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 = </a:t>
            </a:r>
            <a:endParaRPr lang="wae-CH" sz="3600" dirty="0"/>
          </a:p>
        </p:txBody>
      </p:sp>
      <p:pic>
        <p:nvPicPr>
          <p:cNvPr id="12" name="Picture 2" descr="Apple Orange Pear HD Stock Images | Shutterstock">
            <a:extLst>
              <a:ext uri="{FF2B5EF4-FFF2-40B4-BE49-F238E27FC236}">
                <a16:creationId xmlns:a16="http://schemas.microsoft.com/office/drawing/2014/main" id="{4C2FA354-3059-4D94-B430-B22F2756B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089" y="1288257"/>
            <a:ext cx="5234122" cy="247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C78633-9465-4E73-A587-0E68A07DB95E}"/>
              </a:ext>
            </a:extLst>
          </p:cNvPr>
          <p:cNvCxnSpPr>
            <a:cxnSpLocks/>
          </p:cNvCxnSpPr>
          <p:nvPr/>
        </p:nvCxnSpPr>
        <p:spPr>
          <a:xfrm>
            <a:off x="7489766" y="3828921"/>
            <a:ext cx="0" cy="5223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200A70-972E-47BF-B6D8-2A7600F2C139}"/>
              </a:ext>
            </a:extLst>
          </p:cNvPr>
          <p:cNvCxnSpPr>
            <a:cxnSpLocks/>
          </p:cNvCxnSpPr>
          <p:nvPr/>
        </p:nvCxnSpPr>
        <p:spPr>
          <a:xfrm>
            <a:off x="9476610" y="3872013"/>
            <a:ext cx="7258" cy="3706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0CAF2B-D39A-4F65-91F6-C0233833D0BB}"/>
              </a:ext>
            </a:extLst>
          </p:cNvPr>
          <p:cNvCxnSpPr>
            <a:cxnSpLocks/>
          </p:cNvCxnSpPr>
          <p:nvPr/>
        </p:nvCxnSpPr>
        <p:spPr>
          <a:xfrm>
            <a:off x="11170734" y="3892620"/>
            <a:ext cx="44632" cy="4586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D14E378-5FE5-4C3C-AC34-95FA00F508E9}"/>
              </a:ext>
            </a:extLst>
          </p:cNvPr>
          <p:cNvSpPr txBox="1"/>
          <p:nvPr/>
        </p:nvSpPr>
        <p:spPr>
          <a:xfrm>
            <a:off x="6942180" y="5078945"/>
            <a:ext cx="861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 = </a:t>
            </a:r>
            <a:endParaRPr lang="wae-CH"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E35AC0-6F1E-4FA3-8341-A323E4831C2D}"/>
              </a:ext>
            </a:extLst>
          </p:cNvPr>
          <p:cNvSpPr txBox="1"/>
          <p:nvPr/>
        </p:nvSpPr>
        <p:spPr>
          <a:xfrm>
            <a:off x="9053302" y="5078945"/>
            <a:ext cx="861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 = </a:t>
            </a:r>
            <a:endParaRPr lang="wae-CH" sz="3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49E6D9-4B13-43AC-A376-62B86A153F61}"/>
              </a:ext>
            </a:extLst>
          </p:cNvPr>
          <p:cNvSpPr txBox="1"/>
          <p:nvPr/>
        </p:nvSpPr>
        <p:spPr>
          <a:xfrm>
            <a:off x="10805039" y="5078945"/>
            <a:ext cx="861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 = </a:t>
            </a:r>
            <a:endParaRPr lang="wae-CH" sz="3600" dirty="0"/>
          </a:p>
        </p:txBody>
      </p:sp>
      <p:graphicFrame>
        <p:nvGraphicFramePr>
          <p:cNvPr id="23" name="Table 7">
            <a:extLst>
              <a:ext uri="{FF2B5EF4-FFF2-40B4-BE49-F238E27FC236}">
                <a16:creationId xmlns:a16="http://schemas.microsoft.com/office/drawing/2014/main" id="{2708227D-06B5-426E-94CA-8DFD618D29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4693787"/>
              </p:ext>
            </p:extLst>
          </p:nvPr>
        </p:nvGraphicFramePr>
        <p:xfrm>
          <a:off x="5292184" y="4856356"/>
          <a:ext cx="409336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336">
                  <a:extLst>
                    <a:ext uri="{9D8B030D-6E8A-4147-A177-3AD203B41FA5}">
                      <a16:colId xmlns:a16="http://schemas.microsoft.com/office/drawing/2014/main" val="1999733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0</a:t>
                      </a:r>
                      <a:endParaRPr lang="wae-CH" sz="3600" dirty="0"/>
                    </a:p>
                  </a:txBody>
                  <a:tcPr>
                    <a:solidFill>
                      <a:srgbClr val="2DC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789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1</a:t>
                      </a:r>
                      <a:endParaRPr lang="wae-CH" sz="3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911186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B95A3F4-FAB6-4234-A0EC-16835B9D0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129568"/>
              </p:ext>
            </p:extLst>
          </p:nvPr>
        </p:nvGraphicFramePr>
        <p:xfrm>
          <a:off x="7709154" y="4491573"/>
          <a:ext cx="409333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333">
                  <a:extLst>
                    <a:ext uri="{9D8B030D-6E8A-4147-A177-3AD203B41FA5}">
                      <a16:colId xmlns:a16="http://schemas.microsoft.com/office/drawing/2014/main" val="3198109957"/>
                    </a:ext>
                  </a:extLst>
                </a:gridCol>
              </a:tblGrid>
              <a:tr h="544689">
                <a:tc>
                  <a:txBody>
                    <a:bodyPr/>
                    <a:lstStyle/>
                    <a:p>
                      <a:r>
                        <a:rPr lang="en-US" sz="3600" dirty="0"/>
                        <a:t>1</a:t>
                      </a:r>
                      <a:endParaRPr lang="wae-CH" sz="3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223334"/>
                  </a:ext>
                </a:extLst>
              </a:tr>
              <a:tr h="544689">
                <a:tc>
                  <a:txBody>
                    <a:bodyPr/>
                    <a:lstStyle/>
                    <a:p>
                      <a:r>
                        <a:rPr lang="en-US" sz="3600" dirty="0"/>
                        <a:t>0</a:t>
                      </a:r>
                      <a:endParaRPr lang="wae-CH" sz="3600" dirty="0"/>
                    </a:p>
                  </a:txBody>
                  <a:tcPr>
                    <a:solidFill>
                      <a:srgbClr val="2DC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196613"/>
                  </a:ext>
                </a:extLst>
              </a:tr>
              <a:tr h="544689">
                <a:tc>
                  <a:txBody>
                    <a:bodyPr/>
                    <a:lstStyle/>
                    <a:p>
                      <a:r>
                        <a:rPr lang="en-US" sz="3600" dirty="0"/>
                        <a:t>0</a:t>
                      </a:r>
                      <a:endParaRPr lang="wae-CH" sz="3600" dirty="0"/>
                    </a:p>
                  </a:txBody>
                  <a:tcPr>
                    <a:solidFill>
                      <a:srgbClr val="2DC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177332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2BAA8C1F-E5F7-48A0-A4D2-80DCF7D05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210392"/>
              </p:ext>
            </p:extLst>
          </p:nvPr>
        </p:nvGraphicFramePr>
        <p:xfrm>
          <a:off x="9745737" y="4491573"/>
          <a:ext cx="409333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333">
                  <a:extLst>
                    <a:ext uri="{9D8B030D-6E8A-4147-A177-3AD203B41FA5}">
                      <a16:colId xmlns:a16="http://schemas.microsoft.com/office/drawing/2014/main" val="3198109957"/>
                    </a:ext>
                  </a:extLst>
                </a:gridCol>
              </a:tblGrid>
              <a:tr h="544689">
                <a:tc>
                  <a:txBody>
                    <a:bodyPr/>
                    <a:lstStyle/>
                    <a:p>
                      <a:r>
                        <a:rPr lang="en-US" sz="3600" dirty="0"/>
                        <a:t>0</a:t>
                      </a:r>
                      <a:endParaRPr lang="wae-CH" sz="3600" dirty="0"/>
                    </a:p>
                  </a:txBody>
                  <a:tcPr>
                    <a:solidFill>
                      <a:srgbClr val="2DC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223334"/>
                  </a:ext>
                </a:extLst>
              </a:tr>
              <a:tr h="544689">
                <a:tc>
                  <a:txBody>
                    <a:bodyPr/>
                    <a:lstStyle/>
                    <a:p>
                      <a:r>
                        <a:rPr lang="en-US" sz="3600" dirty="0"/>
                        <a:t>1</a:t>
                      </a:r>
                      <a:endParaRPr lang="wae-CH" sz="3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196613"/>
                  </a:ext>
                </a:extLst>
              </a:tr>
              <a:tr h="544689">
                <a:tc>
                  <a:txBody>
                    <a:bodyPr/>
                    <a:lstStyle/>
                    <a:p>
                      <a:r>
                        <a:rPr lang="en-US" sz="3600" dirty="0"/>
                        <a:t>0</a:t>
                      </a:r>
                      <a:endParaRPr lang="wae-CH" sz="3600" dirty="0"/>
                    </a:p>
                  </a:txBody>
                  <a:tcPr>
                    <a:solidFill>
                      <a:srgbClr val="2DC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177332"/>
                  </a:ext>
                </a:extLst>
              </a:tr>
            </a:tbl>
          </a:graphicData>
        </a:graphic>
      </p:graphicFrame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351AA329-B858-4EF7-9D8B-001FF8907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167190"/>
              </p:ext>
            </p:extLst>
          </p:nvPr>
        </p:nvGraphicFramePr>
        <p:xfrm>
          <a:off x="11529125" y="4491573"/>
          <a:ext cx="409333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333">
                  <a:extLst>
                    <a:ext uri="{9D8B030D-6E8A-4147-A177-3AD203B41FA5}">
                      <a16:colId xmlns:a16="http://schemas.microsoft.com/office/drawing/2014/main" val="3198109957"/>
                    </a:ext>
                  </a:extLst>
                </a:gridCol>
              </a:tblGrid>
              <a:tr h="544689">
                <a:tc>
                  <a:txBody>
                    <a:bodyPr/>
                    <a:lstStyle/>
                    <a:p>
                      <a:r>
                        <a:rPr lang="en-US" sz="3600" dirty="0"/>
                        <a:t>0</a:t>
                      </a:r>
                      <a:endParaRPr lang="wae-CH" sz="3600" dirty="0"/>
                    </a:p>
                  </a:txBody>
                  <a:tcPr>
                    <a:solidFill>
                      <a:srgbClr val="2DC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223334"/>
                  </a:ext>
                </a:extLst>
              </a:tr>
              <a:tr h="544689">
                <a:tc>
                  <a:txBody>
                    <a:bodyPr/>
                    <a:lstStyle/>
                    <a:p>
                      <a:r>
                        <a:rPr lang="en-US" sz="3600" dirty="0"/>
                        <a:t>0</a:t>
                      </a:r>
                      <a:endParaRPr lang="wae-CH" sz="3600" dirty="0"/>
                    </a:p>
                  </a:txBody>
                  <a:tcPr>
                    <a:solidFill>
                      <a:srgbClr val="2DC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196613"/>
                  </a:ext>
                </a:extLst>
              </a:tr>
              <a:tr h="544689">
                <a:tc>
                  <a:txBody>
                    <a:bodyPr/>
                    <a:lstStyle/>
                    <a:p>
                      <a:r>
                        <a:rPr lang="en-US" sz="3600" dirty="0"/>
                        <a:t>1</a:t>
                      </a:r>
                      <a:endParaRPr lang="wae-CH" sz="3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177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301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9883-7A30-4859-96F0-B08F07C1D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encoding: 1-hot</a:t>
            </a:r>
            <a:endParaRPr lang="wae-CH" dirty="0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A67EAE65-9A64-4D3E-8A99-ABA1C7F16B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879990" y="4856356"/>
          <a:ext cx="409336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336">
                  <a:extLst>
                    <a:ext uri="{9D8B030D-6E8A-4147-A177-3AD203B41FA5}">
                      <a16:colId xmlns:a16="http://schemas.microsoft.com/office/drawing/2014/main" val="1999733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1</a:t>
                      </a:r>
                      <a:endParaRPr lang="wae-CH" sz="3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789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0</a:t>
                      </a:r>
                      <a:endParaRPr lang="wae-CH" sz="3600" dirty="0"/>
                    </a:p>
                  </a:txBody>
                  <a:tcPr>
                    <a:solidFill>
                      <a:srgbClr val="2DC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911186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3A388AB5-1EBF-4ADB-92C6-26011B258171}"/>
              </a:ext>
            </a:extLst>
          </p:cNvPr>
          <p:cNvGrpSpPr/>
          <p:nvPr/>
        </p:nvGrpSpPr>
        <p:grpSpPr>
          <a:xfrm>
            <a:off x="1479396" y="1539217"/>
            <a:ext cx="3886200" cy="3317139"/>
            <a:chOff x="6871010" y="184344"/>
            <a:chExt cx="3886200" cy="331713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762194F-4C2E-4DB8-95D1-B1A73EC00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1010" y="184344"/>
              <a:ext cx="3886200" cy="2019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60D1F25-173B-40E5-9711-7A5B97CB6BF7}"/>
                </a:ext>
              </a:extLst>
            </p:cNvPr>
            <p:cNvCxnSpPr/>
            <p:nvPr/>
          </p:nvCxnSpPr>
          <p:spPr>
            <a:xfrm flipH="1">
              <a:off x="7125629" y="2338581"/>
              <a:ext cx="585440" cy="109839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E222D2E-4BD2-4AA7-903B-ACCD2D175D60}"/>
                </a:ext>
              </a:extLst>
            </p:cNvPr>
            <p:cNvCxnSpPr>
              <a:cxnSpLocks/>
            </p:cNvCxnSpPr>
            <p:nvPr/>
          </p:nvCxnSpPr>
          <p:spPr>
            <a:xfrm>
              <a:off x="9863254" y="2235974"/>
              <a:ext cx="674648" cy="126550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D4FBF74-EDB2-411A-B831-4DCAB2A6F2A9}"/>
              </a:ext>
            </a:extLst>
          </p:cNvPr>
          <p:cNvSpPr txBox="1"/>
          <p:nvPr/>
        </p:nvSpPr>
        <p:spPr>
          <a:xfrm>
            <a:off x="1126275" y="5090527"/>
            <a:ext cx="861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 = </a:t>
            </a:r>
            <a:endParaRPr lang="wae-CH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8001E-A42D-4B7E-88A9-6D38F4384F46}"/>
              </a:ext>
            </a:extLst>
          </p:cNvPr>
          <p:cNvSpPr txBox="1"/>
          <p:nvPr/>
        </p:nvSpPr>
        <p:spPr>
          <a:xfrm>
            <a:off x="4620286" y="5090527"/>
            <a:ext cx="861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 = </a:t>
            </a:r>
            <a:endParaRPr lang="wae-CH" sz="3600" dirty="0"/>
          </a:p>
        </p:txBody>
      </p:sp>
      <p:graphicFrame>
        <p:nvGraphicFramePr>
          <p:cNvPr id="23" name="Table 7">
            <a:extLst>
              <a:ext uri="{FF2B5EF4-FFF2-40B4-BE49-F238E27FC236}">
                <a16:creationId xmlns:a16="http://schemas.microsoft.com/office/drawing/2014/main" id="{2708227D-06B5-426E-94CA-8DFD618D2970}"/>
              </a:ext>
            </a:extLst>
          </p:cNvPr>
          <p:cNvGraphicFramePr>
            <a:graphicFrameLocks/>
          </p:cNvGraphicFramePr>
          <p:nvPr/>
        </p:nvGraphicFramePr>
        <p:xfrm>
          <a:off x="5292184" y="4856356"/>
          <a:ext cx="409336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336">
                  <a:extLst>
                    <a:ext uri="{9D8B030D-6E8A-4147-A177-3AD203B41FA5}">
                      <a16:colId xmlns:a16="http://schemas.microsoft.com/office/drawing/2014/main" val="1999733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0</a:t>
                      </a:r>
                      <a:endParaRPr lang="wae-CH" sz="3600" dirty="0"/>
                    </a:p>
                  </a:txBody>
                  <a:tcPr>
                    <a:solidFill>
                      <a:srgbClr val="2DC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789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1</a:t>
                      </a:r>
                      <a:endParaRPr lang="wae-CH" sz="3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911186"/>
                  </a:ext>
                </a:extLst>
              </a:tr>
            </a:tbl>
          </a:graphicData>
        </a:graphic>
      </p:graphicFrame>
      <p:sp>
        <p:nvSpPr>
          <p:cNvPr id="21" name="Right Brace 20">
            <a:extLst>
              <a:ext uri="{FF2B5EF4-FFF2-40B4-BE49-F238E27FC236}">
                <a16:creationId xmlns:a16="http://schemas.microsoft.com/office/drawing/2014/main" id="{8390B1BB-8B09-41F4-A4D2-D9449D26EA1D}"/>
              </a:ext>
            </a:extLst>
          </p:cNvPr>
          <p:cNvSpPr/>
          <p:nvPr/>
        </p:nvSpPr>
        <p:spPr>
          <a:xfrm>
            <a:off x="5847416" y="4763129"/>
            <a:ext cx="405480" cy="1296894"/>
          </a:xfrm>
          <a:prstGeom prst="rightBrace">
            <a:avLst>
              <a:gd name="adj1" fmla="val 27751"/>
              <a:gd name="adj2" fmla="val 5046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wa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089B2FC-F399-47A9-B95C-B1A94757C035}"/>
                  </a:ext>
                </a:extLst>
              </p:cNvPr>
              <p:cNvSpPr txBox="1"/>
              <p:nvPr/>
            </p:nvSpPr>
            <p:spPr>
              <a:xfrm>
                <a:off x="6790266" y="3463008"/>
                <a:ext cx="5446890" cy="3095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Can be though of as probability: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wae-CH" sz="3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wae-CH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wae-CH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wae-CH" sz="3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089B2FC-F399-47A9-B95C-B1A94757C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266" y="3463008"/>
                <a:ext cx="5446890" cy="3095847"/>
              </a:xfrm>
              <a:prstGeom prst="rect">
                <a:avLst/>
              </a:prstGeom>
              <a:blipFill>
                <a:blip r:embed="rId3"/>
                <a:stretch>
                  <a:fillRect l="-3471" t="-2953"/>
                </a:stretch>
              </a:blipFill>
            </p:spPr>
            <p:txBody>
              <a:bodyPr/>
              <a:lstStyle/>
              <a:p>
                <a:r>
                  <a:rPr lang="wa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737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B8CBB-C7E6-4986-A03D-84887F39B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wa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68412-4C6E-43AB-BB9D-EC8DE6B21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wae-CH" dirty="0"/>
          </a:p>
        </p:txBody>
      </p:sp>
    </p:spTree>
    <p:extLst>
      <p:ext uri="{BB962C8B-B14F-4D97-AF65-F5344CB8AC3E}">
        <p14:creationId xmlns:p14="http://schemas.microsoft.com/office/powerpoint/2010/main" val="1987698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33C04-1ADB-48F7-8227-B8F9F908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Convolutions</a:t>
            </a:r>
            <a:endParaRPr lang="wae-CH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22BC61-8203-4EDE-BF2F-BBBE1C099F1A}"/>
              </a:ext>
            </a:extLst>
          </p:cNvPr>
          <p:cNvGrpSpPr/>
          <p:nvPr/>
        </p:nvGrpSpPr>
        <p:grpSpPr>
          <a:xfrm>
            <a:off x="4107507" y="2593802"/>
            <a:ext cx="3976984" cy="555640"/>
            <a:chOff x="6733310" y="2593802"/>
            <a:chExt cx="3976984" cy="55564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6013741-0675-4A89-9B1A-BDEC0F640FD5}"/>
                </a:ext>
              </a:extLst>
            </p:cNvPr>
            <p:cNvSpPr/>
            <p:nvPr/>
          </p:nvSpPr>
          <p:spPr>
            <a:xfrm>
              <a:off x="6733310" y="2593802"/>
              <a:ext cx="3976984" cy="5556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208E1F-7841-49D1-B60C-323E91F8C51C}"/>
                </a:ext>
              </a:extLst>
            </p:cNvPr>
            <p:cNvSpPr txBox="1"/>
            <p:nvPr/>
          </p:nvSpPr>
          <p:spPr>
            <a:xfrm>
              <a:off x="6842687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F0EEE-38F0-4107-B295-781F58FF81AB}"/>
                </a:ext>
              </a:extLst>
            </p:cNvPr>
            <p:cNvSpPr txBox="1"/>
            <p:nvPr/>
          </p:nvSpPr>
          <p:spPr>
            <a:xfrm>
              <a:off x="7621458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2</a:t>
              </a:r>
              <a:endParaRPr lang="wae-CH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D4D746-4C6A-4977-8DD7-4A3F81BC5600}"/>
                </a:ext>
              </a:extLst>
            </p:cNvPr>
            <p:cNvSpPr txBox="1"/>
            <p:nvPr/>
          </p:nvSpPr>
          <p:spPr>
            <a:xfrm>
              <a:off x="8400229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0AD9D7-9502-48B3-8D81-2812165FB133}"/>
                </a:ext>
              </a:extLst>
            </p:cNvPr>
            <p:cNvSpPr txBox="1"/>
            <p:nvPr/>
          </p:nvSpPr>
          <p:spPr>
            <a:xfrm>
              <a:off x="9179000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4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C1C20C4-D0CF-4387-8559-BCDABF2CE575}"/>
                </a:ext>
              </a:extLst>
            </p:cNvPr>
            <p:cNvSpPr txBox="1"/>
            <p:nvPr/>
          </p:nvSpPr>
          <p:spPr>
            <a:xfrm>
              <a:off x="9957771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5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F08C74E-313B-4878-BABA-3200A48DBAE9}"/>
              </a:ext>
            </a:extLst>
          </p:cNvPr>
          <p:cNvGrpSpPr/>
          <p:nvPr/>
        </p:nvGrpSpPr>
        <p:grpSpPr>
          <a:xfrm>
            <a:off x="4107507" y="4471758"/>
            <a:ext cx="3976984" cy="555640"/>
            <a:chOff x="6733310" y="2593802"/>
            <a:chExt cx="3976984" cy="55564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7FF9515-2F4F-4AA3-820F-0DB254796894}"/>
                </a:ext>
              </a:extLst>
            </p:cNvPr>
            <p:cNvSpPr/>
            <p:nvPr/>
          </p:nvSpPr>
          <p:spPr>
            <a:xfrm>
              <a:off x="6733310" y="2593802"/>
              <a:ext cx="3976984" cy="555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6F1C147-0DA5-406F-BC61-EF5CEE0D40C8}"/>
                </a:ext>
              </a:extLst>
            </p:cNvPr>
            <p:cNvSpPr txBox="1"/>
            <p:nvPr/>
          </p:nvSpPr>
          <p:spPr>
            <a:xfrm>
              <a:off x="6842687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ru-RU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814DB03-B9A8-4665-8CED-30EE0ED28E80}"/>
                </a:ext>
              </a:extLst>
            </p:cNvPr>
            <p:cNvSpPr txBox="1"/>
            <p:nvPr/>
          </p:nvSpPr>
          <p:spPr>
            <a:xfrm>
              <a:off x="7621458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wae-CH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BCA9A79-4F17-4240-BA38-D1197EB61F49}"/>
                </a:ext>
              </a:extLst>
            </p:cNvPr>
            <p:cNvSpPr txBox="1"/>
            <p:nvPr/>
          </p:nvSpPr>
          <p:spPr>
            <a:xfrm>
              <a:off x="8400229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ru-RU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02CF7E7-2FFA-491E-88F6-B78304DD4764}"/>
                </a:ext>
              </a:extLst>
            </p:cNvPr>
            <p:cNvSpPr txBox="1"/>
            <p:nvPr/>
          </p:nvSpPr>
          <p:spPr>
            <a:xfrm>
              <a:off x="9179000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ru-RU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DF2E550-7FC5-4272-8FE1-9BF5646C94A7}"/>
                </a:ext>
              </a:extLst>
            </p:cNvPr>
            <p:cNvSpPr txBox="1"/>
            <p:nvPr/>
          </p:nvSpPr>
          <p:spPr>
            <a:xfrm>
              <a:off x="9957771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14021B6-1782-40CE-B164-C130C54905DB}"/>
              </a:ext>
            </a:extLst>
          </p:cNvPr>
          <p:cNvSpPr/>
          <p:nvPr/>
        </p:nvSpPr>
        <p:spPr>
          <a:xfrm>
            <a:off x="4107507" y="1671000"/>
            <a:ext cx="2428191" cy="555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wae-CH"/>
          </a:p>
        </p:txBody>
      </p:sp>
      <p:sp>
        <p:nvSpPr>
          <p:cNvPr id="31" name="Flowchart: Summing Junction 30">
            <a:extLst>
              <a:ext uri="{FF2B5EF4-FFF2-40B4-BE49-F238E27FC236}">
                <a16:creationId xmlns:a16="http://schemas.microsoft.com/office/drawing/2014/main" id="{1CCA4300-78CA-4BEC-9DA5-FD816269B6A4}"/>
              </a:ext>
            </a:extLst>
          </p:cNvPr>
          <p:cNvSpPr/>
          <p:nvPr/>
        </p:nvSpPr>
        <p:spPr>
          <a:xfrm>
            <a:off x="5183762" y="2287816"/>
            <a:ext cx="275680" cy="275680"/>
          </a:xfrm>
          <a:prstGeom prst="flowChartSummingJunct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wae-CH"/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3D2CD096-7FE8-4B29-A06A-264AB7B27325}"/>
              </a:ext>
            </a:extLst>
          </p:cNvPr>
          <p:cNvSpPr/>
          <p:nvPr/>
        </p:nvSpPr>
        <p:spPr>
          <a:xfrm>
            <a:off x="5820833" y="3560233"/>
            <a:ext cx="579967" cy="635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wae-CH"/>
          </a:p>
        </p:txBody>
      </p:sp>
    </p:spTree>
    <p:extLst>
      <p:ext uri="{BB962C8B-B14F-4D97-AF65-F5344CB8AC3E}">
        <p14:creationId xmlns:p14="http://schemas.microsoft.com/office/powerpoint/2010/main" val="263281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33C04-1ADB-48F7-8227-B8F9F908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Convolutions</a:t>
            </a:r>
            <a:endParaRPr lang="wae-CH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22BC61-8203-4EDE-BF2F-BBBE1C099F1A}"/>
              </a:ext>
            </a:extLst>
          </p:cNvPr>
          <p:cNvGrpSpPr/>
          <p:nvPr/>
        </p:nvGrpSpPr>
        <p:grpSpPr>
          <a:xfrm>
            <a:off x="4107507" y="2593802"/>
            <a:ext cx="3976984" cy="555640"/>
            <a:chOff x="6733310" y="2593802"/>
            <a:chExt cx="3976984" cy="55564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6013741-0675-4A89-9B1A-BDEC0F640FD5}"/>
                </a:ext>
              </a:extLst>
            </p:cNvPr>
            <p:cNvSpPr/>
            <p:nvPr/>
          </p:nvSpPr>
          <p:spPr>
            <a:xfrm>
              <a:off x="6733310" y="2593802"/>
              <a:ext cx="3976984" cy="5556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208E1F-7841-49D1-B60C-323E91F8C51C}"/>
                </a:ext>
              </a:extLst>
            </p:cNvPr>
            <p:cNvSpPr txBox="1"/>
            <p:nvPr/>
          </p:nvSpPr>
          <p:spPr>
            <a:xfrm>
              <a:off x="6842687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F0EEE-38F0-4107-B295-781F58FF81AB}"/>
                </a:ext>
              </a:extLst>
            </p:cNvPr>
            <p:cNvSpPr txBox="1"/>
            <p:nvPr/>
          </p:nvSpPr>
          <p:spPr>
            <a:xfrm>
              <a:off x="7621458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2</a:t>
              </a:r>
              <a:endParaRPr lang="wae-CH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D4D746-4C6A-4977-8DD7-4A3F81BC5600}"/>
                </a:ext>
              </a:extLst>
            </p:cNvPr>
            <p:cNvSpPr txBox="1"/>
            <p:nvPr/>
          </p:nvSpPr>
          <p:spPr>
            <a:xfrm>
              <a:off x="8400229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0AD9D7-9502-48B3-8D81-2812165FB133}"/>
                </a:ext>
              </a:extLst>
            </p:cNvPr>
            <p:cNvSpPr txBox="1"/>
            <p:nvPr/>
          </p:nvSpPr>
          <p:spPr>
            <a:xfrm>
              <a:off x="9179000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4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C1C20C4-D0CF-4387-8559-BCDABF2CE575}"/>
                </a:ext>
              </a:extLst>
            </p:cNvPr>
            <p:cNvSpPr txBox="1"/>
            <p:nvPr/>
          </p:nvSpPr>
          <p:spPr>
            <a:xfrm>
              <a:off x="9957771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5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F08C74E-313B-4878-BABA-3200A48DBAE9}"/>
              </a:ext>
            </a:extLst>
          </p:cNvPr>
          <p:cNvGrpSpPr/>
          <p:nvPr/>
        </p:nvGrpSpPr>
        <p:grpSpPr>
          <a:xfrm>
            <a:off x="4107507" y="4471758"/>
            <a:ext cx="3976984" cy="555640"/>
            <a:chOff x="6733310" y="2593802"/>
            <a:chExt cx="3976984" cy="55564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7FF9515-2F4F-4AA3-820F-0DB254796894}"/>
                </a:ext>
              </a:extLst>
            </p:cNvPr>
            <p:cNvSpPr/>
            <p:nvPr/>
          </p:nvSpPr>
          <p:spPr>
            <a:xfrm>
              <a:off x="6733310" y="2593802"/>
              <a:ext cx="3976984" cy="555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6F1C147-0DA5-406F-BC61-EF5CEE0D40C8}"/>
                </a:ext>
              </a:extLst>
            </p:cNvPr>
            <p:cNvSpPr txBox="1"/>
            <p:nvPr/>
          </p:nvSpPr>
          <p:spPr>
            <a:xfrm>
              <a:off x="6842687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ru-RU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814DB03-B9A8-4665-8CED-30EE0ED28E80}"/>
                </a:ext>
              </a:extLst>
            </p:cNvPr>
            <p:cNvSpPr txBox="1"/>
            <p:nvPr/>
          </p:nvSpPr>
          <p:spPr>
            <a:xfrm>
              <a:off x="7621458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wae-CH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BCA9A79-4F17-4240-BA38-D1197EB61F49}"/>
                </a:ext>
              </a:extLst>
            </p:cNvPr>
            <p:cNvSpPr txBox="1"/>
            <p:nvPr/>
          </p:nvSpPr>
          <p:spPr>
            <a:xfrm>
              <a:off x="8400229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ru-RU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02CF7E7-2FFA-491E-88F6-B78304DD4764}"/>
                </a:ext>
              </a:extLst>
            </p:cNvPr>
            <p:cNvSpPr txBox="1"/>
            <p:nvPr/>
          </p:nvSpPr>
          <p:spPr>
            <a:xfrm>
              <a:off x="9179000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ru-RU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DF2E550-7FC5-4272-8FE1-9BF5646C94A7}"/>
                </a:ext>
              </a:extLst>
            </p:cNvPr>
            <p:cNvSpPr txBox="1"/>
            <p:nvPr/>
          </p:nvSpPr>
          <p:spPr>
            <a:xfrm>
              <a:off x="9957771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14021B6-1782-40CE-B164-C130C54905DB}"/>
              </a:ext>
            </a:extLst>
          </p:cNvPr>
          <p:cNvSpPr/>
          <p:nvPr/>
        </p:nvSpPr>
        <p:spPr>
          <a:xfrm>
            <a:off x="4881904" y="1671000"/>
            <a:ext cx="2428191" cy="555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wae-CH"/>
          </a:p>
        </p:txBody>
      </p:sp>
      <p:sp>
        <p:nvSpPr>
          <p:cNvPr id="31" name="Flowchart: Summing Junction 30">
            <a:extLst>
              <a:ext uri="{FF2B5EF4-FFF2-40B4-BE49-F238E27FC236}">
                <a16:creationId xmlns:a16="http://schemas.microsoft.com/office/drawing/2014/main" id="{1CCA4300-78CA-4BEC-9DA5-FD816269B6A4}"/>
              </a:ext>
            </a:extLst>
          </p:cNvPr>
          <p:cNvSpPr/>
          <p:nvPr/>
        </p:nvSpPr>
        <p:spPr>
          <a:xfrm>
            <a:off x="5958159" y="2287816"/>
            <a:ext cx="275680" cy="275680"/>
          </a:xfrm>
          <a:prstGeom prst="flowChartSummingJunct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wae-CH"/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3D2CD096-7FE8-4B29-A06A-264AB7B27325}"/>
              </a:ext>
            </a:extLst>
          </p:cNvPr>
          <p:cNvSpPr/>
          <p:nvPr/>
        </p:nvSpPr>
        <p:spPr>
          <a:xfrm>
            <a:off x="5820833" y="3560233"/>
            <a:ext cx="579967" cy="635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wae-CH"/>
          </a:p>
        </p:txBody>
      </p:sp>
    </p:spTree>
    <p:extLst>
      <p:ext uri="{BB962C8B-B14F-4D97-AF65-F5344CB8AC3E}">
        <p14:creationId xmlns:p14="http://schemas.microsoft.com/office/powerpoint/2010/main" val="4157771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33C04-1ADB-48F7-8227-B8F9F908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Convolutions</a:t>
            </a:r>
            <a:endParaRPr lang="wae-CH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22BC61-8203-4EDE-BF2F-BBBE1C099F1A}"/>
              </a:ext>
            </a:extLst>
          </p:cNvPr>
          <p:cNvGrpSpPr/>
          <p:nvPr/>
        </p:nvGrpSpPr>
        <p:grpSpPr>
          <a:xfrm>
            <a:off x="4107507" y="2593802"/>
            <a:ext cx="3976984" cy="555640"/>
            <a:chOff x="6733310" y="2593802"/>
            <a:chExt cx="3976984" cy="55564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6013741-0675-4A89-9B1A-BDEC0F640FD5}"/>
                </a:ext>
              </a:extLst>
            </p:cNvPr>
            <p:cNvSpPr/>
            <p:nvPr/>
          </p:nvSpPr>
          <p:spPr>
            <a:xfrm>
              <a:off x="6733310" y="2593802"/>
              <a:ext cx="3976984" cy="5556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208E1F-7841-49D1-B60C-323E91F8C51C}"/>
                </a:ext>
              </a:extLst>
            </p:cNvPr>
            <p:cNvSpPr txBox="1"/>
            <p:nvPr/>
          </p:nvSpPr>
          <p:spPr>
            <a:xfrm>
              <a:off x="6842687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F0EEE-38F0-4107-B295-781F58FF81AB}"/>
                </a:ext>
              </a:extLst>
            </p:cNvPr>
            <p:cNvSpPr txBox="1"/>
            <p:nvPr/>
          </p:nvSpPr>
          <p:spPr>
            <a:xfrm>
              <a:off x="7621458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2</a:t>
              </a:r>
              <a:endParaRPr lang="wae-CH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D4D746-4C6A-4977-8DD7-4A3F81BC5600}"/>
                </a:ext>
              </a:extLst>
            </p:cNvPr>
            <p:cNvSpPr txBox="1"/>
            <p:nvPr/>
          </p:nvSpPr>
          <p:spPr>
            <a:xfrm>
              <a:off x="8400229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0AD9D7-9502-48B3-8D81-2812165FB133}"/>
                </a:ext>
              </a:extLst>
            </p:cNvPr>
            <p:cNvSpPr txBox="1"/>
            <p:nvPr/>
          </p:nvSpPr>
          <p:spPr>
            <a:xfrm>
              <a:off x="9179000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4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C1C20C4-D0CF-4387-8559-BCDABF2CE575}"/>
                </a:ext>
              </a:extLst>
            </p:cNvPr>
            <p:cNvSpPr txBox="1"/>
            <p:nvPr/>
          </p:nvSpPr>
          <p:spPr>
            <a:xfrm>
              <a:off x="9957771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5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F08C74E-313B-4878-BABA-3200A48DBAE9}"/>
              </a:ext>
            </a:extLst>
          </p:cNvPr>
          <p:cNvGrpSpPr/>
          <p:nvPr/>
        </p:nvGrpSpPr>
        <p:grpSpPr>
          <a:xfrm>
            <a:off x="4107507" y="4471758"/>
            <a:ext cx="3976984" cy="555640"/>
            <a:chOff x="6733310" y="2593802"/>
            <a:chExt cx="3976984" cy="55564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7FF9515-2F4F-4AA3-820F-0DB254796894}"/>
                </a:ext>
              </a:extLst>
            </p:cNvPr>
            <p:cNvSpPr/>
            <p:nvPr/>
          </p:nvSpPr>
          <p:spPr>
            <a:xfrm>
              <a:off x="6733310" y="2593802"/>
              <a:ext cx="3976984" cy="555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6F1C147-0DA5-406F-BC61-EF5CEE0D40C8}"/>
                </a:ext>
              </a:extLst>
            </p:cNvPr>
            <p:cNvSpPr txBox="1"/>
            <p:nvPr/>
          </p:nvSpPr>
          <p:spPr>
            <a:xfrm>
              <a:off x="6842687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ru-RU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814DB03-B9A8-4665-8CED-30EE0ED28E80}"/>
                </a:ext>
              </a:extLst>
            </p:cNvPr>
            <p:cNvSpPr txBox="1"/>
            <p:nvPr/>
          </p:nvSpPr>
          <p:spPr>
            <a:xfrm>
              <a:off x="7621458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wae-CH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BCA9A79-4F17-4240-BA38-D1197EB61F49}"/>
                </a:ext>
              </a:extLst>
            </p:cNvPr>
            <p:cNvSpPr txBox="1"/>
            <p:nvPr/>
          </p:nvSpPr>
          <p:spPr>
            <a:xfrm>
              <a:off x="8400229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ru-RU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02CF7E7-2FFA-491E-88F6-B78304DD4764}"/>
                </a:ext>
              </a:extLst>
            </p:cNvPr>
            <p:cNvSpPr txBox="1"/>
            <p:nvPr/>
          </p:nvSpPr>
          <p:spPr>
            <a:xfrm>
              <a:off x="9179000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ru-RU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DF2E550-7FC5-4272-8FE1-9BF5646C94A7}"/>
                </a:ext>
              </a:extLst>
            </p:cNvPr>
            <p:cNvSpPr txBox="1"/>
            <p:nvPr/>
          </p:nvSpPr>
          <p:spPr>
            <a:xfrm>
              <a:off x="9957771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14021B6-1782-40CE-B164-C130C54905DB}"/>
              </a:ext>
            </a:extLst>
          </p:cNvPr>
          <p:cNvSpPr/>
          <p:nvPr/>
        </p:nvSpPr>
        <p:spPr>
          <a:xfrm>
            <a:off x="5665048" y="1671000"/>
            <a:ext cx="2428191" cy="555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wae-CH"/>
          </a:p>
        </p:txBody>
      </p:sp>
      <p:sp>
        <p:nvSpPr>
          <p:cNvPr id="31" name="Flowchart: Summing Junction 30">
            <a:extLst>
              <a:ext uri="{FF2B5EF4-FFF2-40B4-BE49-F238E27FC236}">
                <a16:creationId xmlns:a16="http://schemas.microsoft.com/office/drawing/2014/main" id="{1CCA4300-78CA-4BEC-9DA5-FD816269B6A4}"/>
              </a:ext>
            </a:extLst>
          </p:cNvPr>
          <p:cNvSpPr/>
          <p:nvPr/>
        </p:nvSpPr>
        <p:spPr>
          <a:xfrm>
            <a:off x="6741303" y="2287816"/>
            <a:ext cx="275680" cy="275680"/>
          </a:xfrm>
          <a:prstGeom prst="flowChartSummingJunct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wae-CH"/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3D2CD096-7FE8-4B29-A06A-264AB7B27325}"/>
              </a:ext>
            </a:extLst>
          </p:cNvPr>
          <p:cNvSpPr/>
          <p:nvPr/>
        </p:nvSpPr>
        <p:spPr>
          <a:xfrm>
            <a:off x="5820833" y="3560233"/>
            <a:ext cx="579967" cy="635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wae-CH"/>
          </a:p>
        </p:txBody>
      </p:sp>
    </p:spTree>
    <p:extLst>
      <p:ext uri="{BB962C8B-B14F-4D97-AF65-F5344CB8AC3E}">
        <p14:creationId xmlns:p14="http://schemas.microsoft.com/office/powerpoint/2010/main" val="3066949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33C04-1ADB-48F7-8227-B8F9F908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Convolutions</a:t>
            </a:r>
            <a:endParaRPr lang="wae-CH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22BC61-8203-4EDE-BF2F-BBBE1C099F1A}"/>
              </a:ext>
            </a:extLst>
          </p:cNvPr>
          <p:cNvGrpSpPr/>
          <p:nvPr/>
        </p:nvGrpSpPr>
        <p:grpSpPr>
          <a:xfrm>
            <a:off x="4107507" y="2593802"/>
            <a:ext cx="3976984" cy="555640"/>
            <a:chOff x="6733310" y="2593802"/>
            <a:chExt cx="3976984" cy="55564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6013741-0675-4A89-9B1A-BDEC0F640FD5}"/>
                </a:ext>
              </a:extLst>
            </p:cNvPr>
            <p:cNvSpPr/>
            <p:nvPr/>
          </p:nvSpPr>
          <p:spPr>
            <a:xfrm>
              <a:off x="6733310" y="2593802"/>
              <a:ext cx="3976984" cy="5556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208E1F-7841-49D1-B60C-323E91F8C51C}"/>
                </a:ext>
              </a:extLst>
            </p:cNvPr>
            <p:cNvSpPr txBox="1"/>
            <p:nvPr/>
          </p:nvSpPr>
          <p:spPr>
            <a:xfrm>
              <a:off x="6842687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F0EEE-38F0-4107-B295-781F58FF81AB}"/>
                </a:ext>
              </a:extLst>
            </p:cNvPr>
            <p:cNvSpPr txBox="1"/>
            <p:nvPr/>
          </p:nvSpPr>
          <p:spPr>
            <a:xfrm>
              <a:off x="7621458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2</a:t>
              </a:r>
              <a:endParaRPr lang="wae-CH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D4D746-4C6A-4977-8DD7-4A3F81BC5600}"/>
                </a:ext>
              </a:extLst>
            </p:cNvPr>
            <p:cNvSpPr txBox="1"/>
            <p:nvPr/>
          </p:nvSpPr>
          <p:spPr>
            <a:xfrm>
              <a:off x="8400229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0AD9D7-9502-48B3-8D81-2812165FB133}"/>
                </a:ext>
              </a:extLst>
            </p:cNvPr>
            <p:cNvSpPr txBox="1"/>
            <p:nvPr/>
          </p:nvSpPr>
          <p:spPr>
            <a:xfrm>
              <a:off x="9179000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4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C1C20C4-D0CF-4387-8559-BCDABF2CE575}"/>
                </a:ext>
              </a:extLst>
            </p:cNvPr>
            <p:cNvSpPr txBox="1"/>
            <p:nvPr/>
          </p:nvSpPr>
          <p:spPr>
            <a:xfrm>
              <a:off x="9957771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5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F08C74E-313B-4878-BABA-3200A48DBAE9}"/>
              </a:ext>
            </a:extLst>
          </p:cNvPr>
          <p:cNvGrpSpPr/>
          <p:nvPr/>
        </p:nvGrpSpPr>
        <p:grpSpPr>
          <a:xfrm>
            <a:off x="4903777" y="4471758"/>
            <a:ext cx="2384444" cy="555640"/>
            <a:chOff x="7529580" y="2593802"/>
            <a:chExt cx="2384444" cy="55564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7FF9515-2F4F-4AA3-820F-0DB254796894}"/>
                </a:ext>
              </a:extLst>
            </p:cNvPr>
            <p:cNvSpPr/>
            <p:nvPr/>
          </p:nvSpPr>
          <p:spPr>
            <a:xfrm>
              <a:off x="7529580" y="2593802"/>
              <a:ext cx="2384444" cy="555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814DB03-B9A8-4665-8CED-30EE0ED28E80}"/>
                </a:ext>
              </a:extLst>
            </p:cNvPr>
            <p:cNvSpPr txBox="1"/>
            <p:nvPr/>
          </p:nvSpPr>
          <p:spPr>
            <a:xfrm>
              <a:off x="7621458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wae-CH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BCA9A79-4F17-4240-BA38-D1197EB61F49}"/>
                </a:ext>
              </a:extLst>
            </p:cNvPr>
            <p:cNvSpPr txBox="1"/>
            <p:nvPr/>
          </p:nvSpPr>
          <p:spPr>
            <a:xfrm>
              <a:off x="8400229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ru-RU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02CF7E7-2FFA-491E-88F6-B78304DD4764}"/>
                </a:ext>
              </a:extLst>
            </p:cNvPr>
            <p:cNvSpPr txBox="1"/>
            <p:nvPr/>
          </p:nvSpPr>
          <p:spPr>
            <a:xfrm>
              <a:off x="9179000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ru-RU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9CBAC0-FA15-4420-9C7E-78958AEB7AB3}"/>
              </a:ext>
            </a:extLst>
          </p:cNvPr>
          <p:cNvGrpSpPr/>
          <p:nvPr/>
        </p:nvGrpSpPr>
        <p:grpSpPr>
          <a:xfrm>
            <a:off x="4107507" y="1671000"/>
            <a:ext cx="2428191" cy="555640"/>
            <a:chOff x="6733309" y="1863801"/>
            <a:chExt cx="2428191" cy="5556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14021B6-1782-40CE-B164-C130C54905DB}"/>
                </a:ext>
              </a:extLst>
            </p:cNvPr>
            <p:cNvSpPr/>
            <p:nvPr/>
          </p:nvSpPr>
          <p:spPr>
            <a:xfrm>
              <a:off x="6733309" y="1863801"/>
              <a:ext cx="2428191" cy="5556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1C1E93-DD1E-429C-910C-3BE8B6C52D83}"/>
                </a:ext>
              </a:extLst>
            </p:cNvPr>
            <p:cNvSpPr txBox="1"/>
            <p:nvPr/>
          </p:nvSpPr>
          <p:spPr>
            <a:xfrm>
              <a:off x="6842687" y="1956955"/>
              <a:ext cx="669393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0.2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255AB4-41F4-44B8-9C03-DF5C606F3532}"/>
                </a:ext>
              </a:extLst>
            </p:cNvPr>
            <p:cNvSpPr txBox="1"/>
            <p:nvPr/>
          </p:nvSpPr>
          <p:spPr>
            <a:xfrm>
              <a:off x="7621458" y="1956955"/>
              <a:ext cx="669393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0.6</a:t>
              </a:r>
              <a:endParaRPr lang="wae-CH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D052F9-7735-4C6A-B26F-7365BE5BF853}"/>
                </a:ext>
              </a:extLst>
            </p:cNvPr>
            <p:cNvSpPr txBox="1"/>
            <p:nvPr/>
          </p:nvSpPr>
          <p:spPr>
            <a:xfrm>
              <a:off x="8400229" y="1956955"/>
              <a:ext cx="669393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0.2</a:t>
              </a:r>
            </a:p>
          </p:txBody>
        </p:sp>
      </p:grpSp>
      <p:sp>
        <p:nvSpPr>
          <p:cNvPr id="31" name="Flowchart: Summing Junction 30">
            <a:extLst>
              <a:ext uri="{FF2B5EF4-FFF2-40B4-BE49-F238E27FC236}">
                <a16:creationId xmlns:a16="http://schemas.microsoft.com/office/drawing/2014/main" id="{1CCA4300-78CA-4BEC-9DA5-FD816269B6A4}"/>
              </a:ext>
            </a:extLst>
          </p:cNvPr>
          <p:cNvSpPr/>
          <p:nvPr/>
        </p:nvSpPr>
        <p:spPr>
          <a:xfrm>
            <a:off x="5183762" y="2287816"/>
            <a:ext cx="275680" cy="275680"/>
          </a:xfrm>
          <a:prstGeom prst="flowChartSummingJunct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wae-CH"/>
          </a:p>
        </p:txBody>
      </p:sp>
    </p:spTree>
    <p:extLst>
      <p:ext uri="{BB962C8B-B14F-4D97-AF65-F5344CB8AC3E}">
        <p14:creationId xmlns:p14="http://schemas.microsoft.com/office/powerpoint/2010/main" val="2290223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33C04-1ADB-48F7-8227-B8F9F908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Convolutions</a:t>
            </a:r>
            <a:endParaRPr lang="wae-CH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22BC61-8203-4EDE-BF2F-BBBE1C099F1A}"/>
              </a:ext>
            </a:extLst>
          </p:cNvPr>
          <p:cNvGrpSpPr/>
          <p:nvPr/>
        </p:nvGrpSpPr>
        <p:grpSpPr>
          <a:xfrm>
            <a:off x="4107507" y="2593802"/>
            <a:ext cx="3976984" cy="555640"/>
            <a:chOff x="6733310" y="2593802"/>
            <a:chExt cx="3976984" cy="55564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6013741-0675-4A89-9B1A-BDEC0F640FD5}"/>
                </a:ext>
              </a:extLst>
            </p:cNvPr>
            <p:cNvSpPr/>
            <p:nvPr/>
          </p:nvSpPr>
          <p:spPr>
            <a:xfrm>
              <a:off x="6733310" y="2593802"/>
              <a:ext cx="3976984" cy="5556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208E1F-7841-49D1-B60C-323E91F8C51C}"/>
                </a:ext>
              </a:extLst>
            </p:cNvPr>
            <p:cNvSpPr txBox="1"/>
            <p:nvPr/>
          </p:nvSpPr>
          <p:spPr>
            <a:xfrm>
              <a:off x="6842687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F0EEE-38F0-4107-B295-781F58FF81AB}"/>
                </a:ext>
              </a:extLst>
            </p:cNvPr>
            <p:cNvSpPr txBox="1"/>
            <p:nvPr/>
          </p:nvSpPr>
          <p:spPr>
            <a:xfrm>
              <a:off x="7621458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2</a:t>
              </a:r>
              <a:endParaRPr lang="wae-CH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D4D746-4C6A-4977-8DD7-4A3F81BC5600}"/>
                </a:ext>
              </a:extLst>
            </p:cNvPr>
            <p:cNvSpPr txBox="1"/>
            <p:nvPr/>
          </p:nvSpPr>
          <p:spPr>
            <a:xfrm>
              <a:off x="8400229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0AD9D7-9502-48B3-8D81-2812165FB133}"/>
                </a:ext>
              </a:extLst>
            </p:cNvPr>
            <p:cNvSpPr txBox="1"/>
            <p:nvPr/>
          </p:nvSpPr>
          <p:spPr>
            <a:xfrm>
              <a:off x="9179000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4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C1C20C4-D0CF-4387-8559-BCDABF2CE575}"/>
                </a:ext>
              </a:extLst>
            </p:cNvPr>
            <p:cNvSpPr txBox="1"/>
            <p:nvPr/>
          </p:nvSpPr>
          <p:spPr>
            <a:xfrm>
              <a:off x="9957771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5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F08C74E-313B-4878-BABA-3200A48DBAE9}"/>
              </a:ext>
            </a:extLst>
          </p:cNvPr>
          <p:cNvGrpSpPr/>
          <p:nvPr/>
        </p:nvGrpSpPr>
        <p:grpSpPr>
          <a:xfrm>
            <a:off x="4903777" y="4471758"/>
            <a:ext cx="2384444" cy="555640"/>
            <a:chOff x="7529580" y="2593802"/>
            <a:chExt cx="2384444" cy="55564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7FF9515-2F4F-4AA3-820F-0DB254796894}"/>
                </a:ext>
              </a:extLst>
            </p:cNvPr>
            <p:cNvSpPr/>
            <p:nvPr/>
          </p:nvSpPr>
          <p:spPr>
            <a:xfrm>
              <a:off x="7529580" y="2593802"/>
              <a:ext cx="2384444" cy="555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814DB03-B9A8-4665-8CED-30EE0ED28E80}"/>
                </a:ext>
              </a:extLst>
            </p:cNvPr>
            <p:cNvSpPr txBox="1"/>
            <p:nvPr/>
          </p:nvSpPr>
          <p:spPr>
            <a:xfrm>
              <a:off x="7621458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wae-CH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BCA9A79-4F17-4240-BA38-D1197EB61F49}"/>
                </a:ext>
              </a:extLst>
            </p:cNvPr>
            <p:cNvSpPr txBox="1"/>
            <p:nvPr/>
          </p:nvSpPr>
          <p:spPr>
            <a:xfrm>
              <a:off x="8400229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ru-RU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02CF7E7-2FFA-491E-88F6-B78304DD4764}"/>
                </a:ext>
              </a:extLst>
            </p:cNvPr>
            <p:cNvSpPr txBox="1"/>
            <p:nvPr/>
          </p:nvSpPr>
          <p:spPr>
            <a:xfrm>
              <a:off x="9179000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ru-RU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C954D45-8D8F-4829-BE65-551B660B9167}"/>
              </a:ext>
            </a:extLst>
          </p:cNvPr>
          <p:cNvGrpSpPr/>
          <p:nvPr/>
        </p:nvGrpSpPr>
        <p:grpSpPr>
          <a:xfrm>
            <a:off x="4107507" y="1671000"/>
            <a:ext cx="2428191" cy="2264610"/>
            <a:chOff x="6733309" y="1671000"/>
            <a:chExt cx="2428191" cy="226461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B9CBAC0-FA15-4420-9C7E-78958AEB7AB3}"/>
                </a:ext>
              </a:extLst>
            </p:cNvPr>
            <p:cNvGrpSpPr/>
            <p:nvPr/>
          </p:nvGrpSpPr>
          <p:grpSpPr>
            <a:xfrm>
              <a:off x="6733309" y="1671000"/>
              <a:ext cx="2428191" cy="555640"/>
              <a:chOff x="6733309" y="1863801"/>
              <a:chExt cx="2428191" cy="55564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14021B6-1782-40CE-B164-C130C54905DB}"/>
                  </a:ext>
                </a:extLst>
              </p:cNvPr>
              <p:cNvSpPr/>
              <p:nvPr/>
            </p:nvSpPr>
            <p:spPr>
              <a:xfrm>
                <a:off x="6733309" y="1863801"/>
                <a:ext cx="2428191" cy="5556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wae-CH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1C1E93-DD1E-429C-910C-3BE8B6C52D83}"/>
                  </a:ext>
                </a:extLst>
              </p:cNvPr>
              <p:cNvSpPr txBox="1"/>
              <p:nvPr/>
            </p:nvSpPr>
            <p:spPr>
              <a:xfrm>
                <a:off x="6842687" y="1956955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0.2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255AB4-41F4-44B8-9C03-DF5C606F3532}"/>
                  </a:ext>
                </a:extLst>
              </p:cNvPr>
              <p:cNvSpPr txBox="1"/>
              <p:nvPr/>
            </p:nvSpPr>
            <p:spPr>
              <a:xfrm>
                <a:off x="7621458" y="1956955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0.6</a:t>
                </a:r>
                <a:endParaRPr lang="wae-CH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D052F9-7735-4C6A-B26F-7365BE5BF853}"/>
                  </a:ext>
                </a:extLst>
              </p:cNvPr>
              <p:cNvSpPr txBox="1"/>
              <p:nvPr/>
            </p:nvSpPr>
            <p:spPr>
              <a:xfrm>
                <a:off x="8400229" y="1956955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0.2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4FE4B0E-3780-4B1B-86BC-9A142B110D3E}"/>
                </a:ext>
              </a:extLst>
            </p:cNvPr>
            <p:cNvGrpSpPr/>
            <p:nvPr/>
          </p:nvGrpSpPr>
          <p:grpSpPr>
            <a:xfrm>
              <a:off x="6733309" y="3379970"/>
              <a:ext cx="2428191" cy="555640"/>
              <a:chOff x="6733309" y="1863801"/>
              <a:chExt cx="2428191" cy="55564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B29281E-B301-4137-AF30-33F646C12162}"/>
                  </a:ext>
                </a:extLst>
              </p:cNvPr>
              <p:cNvSpPr/>
              <p:nvPr/>
            </p:nvSpPr>
            <p:spPr>
              <a:xfrm>
                <a:off x="6733309" y="1863801"/>
                <a:ext cx="2428191" cy="5556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wae-CH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E4D52D8-C321-4ECC-9311-EDCDE07AA086}"/>
                  </a:ext>
                </a:extLst>
              </p:cNvPr>
              <p:cNvSpPr txBox="1"/>
              <p:nvPr/>
            </p:nvSpPr>
            <p:spPr>
              <a:xfrm>
                <a:off x="6842687" y="1956955"/>
                <a:ext cx="669393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4107640-8D6B-484E-BE0D-1B6EDD3E0FFD}"/>
                  </a:ext>
                </a:extLst>
              </p:cNvPr>
              <p:cNvSpPr txBox="1"/>
              <p:nvPr/>
            </p:nvSpPr>
            <p:spPr>
              <a:xfrm>
                <a:off x="7621458" y="1956955"/>
                <a:ext cx="669393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1.2</a:t>
                </a:r>
                <a:endParaRPr lang="wae-CH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4D74974-E22F-4838-B1FE-4E52B1A399CD}"/>
                  </a:ext>
                </a:extLst>
              </p:cNvPr>
              <p:cNvSpPr txBox="1"/>
              <p:nvPr/>
            </p:nvSpPr>
            <p:spPr>
              <a:xfrm>
                <a:off x="8400229" y="1956955"/>
                <a:ext cx="669393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0.6</a:t>
                </a:r>
              </a:p>
            </p:txBody>
          </p:sp>
        </p:grpSp>
        <p:sp>
          <p:nvSpPr>
            <p:cNvPr id="31" name="Flowchart: Summing Junction 30">
              <a:extLst>
                <a:ext uri="{FF2B5EF4-FFF2-40B4-BE49-F238E27FC236}">
                  <a16:creationId xmlns:a16="http://schemas.microsoft.com/office/drawing/2014/main" id="{1CCA4300-78CA-4BEC-9DA5-FD816269B6A4}"/>
                </a:ext>
              </a:extLst>
            </p:cNvPr>
            <p:cNvSpPr/>
            <p:nvPr/>
          </p:nvSpPr>
          <p:spPr>
            <a:xfrm>
              <a:off x="7809564" y="2287816"/>
              <a:ext cx="275680" cy="275680"/>
            </a:xfrm>
            <a:prstGeom prst="flowChartSummingJuncti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3D91089-5AF9-4E38-9DDA-B183E65001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7384" y="3201368"/>
              <a:ext cx="438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0E028C0-AF8C-45B8-B073-477D57EA0947}"/>
                </a:ext>
              </a:extLst>
            </p:cNvPr>
            <p:cNvCxnSpPr/>
            <p:nvPr/>
          </p:nvCxnSpPr>
          <p:spPr>
            <a:xfrm flipH="1">
              <a:off x="7969240" y="3201368"/>
              <a:ext cx="438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ADEC656-0AC8-4E6D-A96A-EA2DF0D569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30393" y="3201368"/>
              <a:ext cx="438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2544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33C04-1ADB-48F7-8227-B8F9F908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Convolutions</a:t>
            </a:r>
            <a:endParaRPr lang="wae-CH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22BC61-8203-4EDE-BF2F-BBBE1C099F1A}"/>
              </a:ext>
            </a:extLst>
          </p:cNvPr>
          <p:cNvGrpSpPr/>
          <p:nvPr/>
        </p:nvGrpSpPr>
        <p:grpSpPr>
          <a:xfrm>
            <a:off x="4107507" y="2593802"/>
            <a:ext cx="3976984" cy="555640"/>
            <a:chOff x="6733310" y="2593802"/>
            <a:chExt cx="3976984" cy="55564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6013741-0675-4A89-9B1A-BDEC0F640FD5}"/>
                </a:ext>
              </a:extLst>
            </p:cNvPr>
            <p:cNvSpPr/>
            <p:nvPr/>
          </p:nvSpPr>
          <p:spPr>
            <a:xfrm>
              <a:off x="6733310" y="2593802"/>
              <a:ext cx="3976984" cy="5556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208E1F-7841-49D1-B60C-323E91F8C51C}"/>
                </a:ext>
              </a:extLst>
            </p:cNvPr>
            <p:cNvSpPr txBox="1"/>
            <p:nvPr/>
          </p:nvSpPr>
          <p:spPr>
            <a:xfrm>
              <a:off x="6842687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F0EEE-38F0-4107-B295-781F58FF81AB}"/>
                </a:ext>
              </a:extLst>
            </p:cNvPr>
            <p:cNvSpPr txBox="1"/>
            <p:nvPr/>
          </p:nvSpPr>
          <p:spPr>
            <a:xfrm>
              <a:off x="7621458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2</a:t>
              </a:r>
              <a:endParaRPr lang="wae-CH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D4D746-4C6A-4977-8DD7-4A3F81BC5600}"/>
                </a:ext>
              </a:extLst>
            </p:cNvPr>
            <p:cNvSpPr txBox="1"/>
            <p:nvPr/>
          </p:nvSpPr>
          <p:spPr>
            <a:xfrm>
              <a:off x="8400229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0AD9D7-9502-48B3-8D81-2812165FB133}"/>
                </a:ext>
              </a:extLst>
            </p:cNvPr>
            <p:cNvSpPr txBox="1"/>
            <p:nvPr/>
          </p:nvSpPr>
          <p:spPr>
            <a:xfrm>
              <a:off x="9179000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4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C1C20C4-D0CF-4387-8559-BCDABF2CE575}"/>
                </a:ext>
              </a:extLst>
            </p:cNvPr>
            <p:cNvSpPr txBox="1"/>
            <p:nvPr/>
          </p:nvSpPr>
          <p:spPr>
            <a:xfrm>
              <a:off x="9957771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5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F08C74E-313B-4878-BABA-3200A48DBAE9}"/>
              </a:ext>
            </a:extLst>
          </p:cNvPr>
          <p:cNvGrpSpPr/>
          <p:nvPr/>
        </p:nvGrpSpPr>
        <p:grpSpPr>
          <a:xfrm>
            <a:off x="4903777" y="4471758"/>
            <a:ext cx="2384444" cy="555640"/>
            <a:chOff x="7529580" y="2593802"/>
            <a:chExt cx="2384444" cy="55564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7FF9515-2F4F-4AA3-820F-0DB254796894}"/>
                </a:ext>
              </a:extLst>
            </p:cNvPr>
            <p:cNvSpPr/>
            <p:nvPr/>
          </p:nvSpPr>
          <p:spPr>
            <a:xfrm>
              <a:off x="7529580" y="2593802"/>
              <a:ext cx="2384444" cy="555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814DB03-B9A8-4665-8CED-30EE0ED28E80}"/>
                </a:ext>
              </a:extLst>
            </p:cNvPr>
            <p:cNvSpPr txBox="1"/>
            <p:nvPr/>
          </p:nvSpPr>
          <p:spPr>
            <a:xfrm>
              <a:off x="7621458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2</a:t>
              </a:r>
              <a:r>
                <a:rPr lang="en-US" dirty="0"/>
                <a:t>.0</a:t>
              </a:r>
              <a:endParaRPr lang="wae-CH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BCA9A79-4F17-4240-BA38-D1197EB61F49}"/>
                </a:ext>
              </a:extLst>
            </p:cNvPr>
            <p:cNvSpPr txBox="1"/>
            <p:nvPr/>
          </p:nvSpPr>
          <p:spPr>
            <a:xfrm>
              <a:off x="8400229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ru-RU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02CF7E7-2FFA-491E-88F6-B78304DD4764}"/>
                </a:ext>
              </a:extLst>
            </p:cNvPr>
            <p:cNvSpPr txBox="1"/>
            <p:nvPr/>
          </p:nvSpPr>
          <p:spPr>
            <a:xfrm>
              <a:off x="9179000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ru-RU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C954D45-8D8F-4829-BE65-551B660B9167}"/>
              </a:ext>
            </a:extLst>
          </p:cNvPr>
          <p:cNvGrpSpPr/>
          <p:nvPr/>
        </p:nvGrpSpPr>
        <p:grpSpPr>
          <a:xfrm>
            <a:off x="4107507" y="1671000"/>
            <a:ext cx="2428191" cy="2805519"/>
            <a:chOff x="6733309" y="1671000"/>
            <a:chExt cx="2428191" cy="280551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B9CBAC0-FA15-4420-9C7E-78958AEB7AB3}"/>
                </a:ext>
              </a:extLst>
            </p:cNvPr>
            <p:cNvGrpSpPr/>
            <p:nvPr/>
          </p:nvGrpSpPr>
          <p:grpSpPr>
            <a:xfrm>
              <a:off x="6733309" y="1671000"/>
              <a:ext cx="2428191" cy="555640"/>
              <a:chOff x="6733309" y="1863801"/>
              <a:chExt cx="2428191" cy="55564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14021B6-1782-40CE-B164-C130C54905DB}"/>
                  </a:ext>
                </a:extLst>
              </p:cNvPr>
              <p:cNvSpPr/>
              <p:nvPr/>
            </p:nvSpPr>
            <p:spPr>
              <a:xfrm>
                <a:off x="6733309" y="1863801"/>
                <a:ext cx="2428191" cy="5556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wae-CH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1C1E93-DD1E-429C-910C-3BE8B6C52D83}"/>
                  </a:ext>
                </a:extLst>
              </p:cNvPr>
              <p:cNvSpPr txBox="1"/>
              <p:nvPr/>
            </p:nvSpPr>
            <p:spPr>
              <a:xfrm>
                <a:off x="6842687" y="1956955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0.2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255AB4-41F4-44B8-9C03-DF5C606F3532}"/>
                  </a:ext>
                </a:extLst>
              </p:cNvPr>
              <p:cNvSpPr txBox="1"/>
              <p:nvPr/>
            </p:nvSpPr>
            <p:spPr>
              <a:xfrm>
                <a:off x="7621458" y="1956955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0.6</a:t>
                </a:r>
                <a:endParaRPr lang="wae-CH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D052F9-7735-4C6A-B26F-7365BE5BF853}"/>
                  </a:ext>
                </a:extLst>
              </p:cNvPr>
              <p:cNvSpPr txBox="1"/>
              <p:nvPr/>
            </p:nvSpPr>
            <p:spPr>
              <a:xfrm>
                <a:off x="8400229" y="1956955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0.2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4FE4B0E-3780-4B1B-86BC-9A142B110D3E}"/>
                </a:ext>
              </a:extLst>
            </p:cNvPr>
            <p:cNvGrpSpPr/>
            <p:nvPr/>
          </p:nvGrpSpPr>
          <p:grpSpPr>
            <a:xfrm>
              <a:off x="6733309" y="3379970"/>
              <a:ext cx="2428191" cy="555640"/>
              <a:chOff x="6733309" y="1863801"/>
              <a:chExt cx="2428191" cy="55564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B29281E-B301-4137-AF30-33F646C12162}"/>
                  </a:ext>
                </a:extLst>
              </p:cNvPr>
              <p:cNvSpPr/>
              <p:nvPr/>
            </p:nvSpPr>
            <p:spPr>
              <a:xfrm>
                <a:off x="6733309" y="1863801"/>
                <a:ext cx="2428191" cy="5556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wae-CH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E4D52D8-C321-4ECC-9311-EDCDE07AA086}"/>
                  </a:ext>
                </a:extLst>
              </p:cNvPr>
              <p:cNvSpPr txBox="1"/>
              <p:nvPr/>
            </p:nvSpPr>
            <p:spPr>
              <a:xfrm>
                <a:off x="6842687" y="1956955"/>
                <a:ext cx="669393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4107640-8D6B-484E-BE0D-1B6EDD3E0FFD}"/>
                  </a:ext>
                </a:extLst>
              </p:cNvPr>
              <p:cNvSpPr txBox="1"/>
              <p:nvPr/>
            </p:nvSpPr>
            <p:spPr>
              <a:xfrm>
                <a:off x="7621458" y="1956955"/>
                <a:ext cx="669393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1.2</a:t>
                </a:r>
                <a:endParaRPr lang="wae-CH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4D74974-E22F-4838-B1FE-4E52B1A399CD}"/>
                  </a:ext>
                </a:extLst>
              </p:cNvPr>
              <p:cNvSpPr txBox="1"/>
              <p:nvPr/>
            </p:nvSpPr>
            <p:spPr>
              <a:xfrm>
                <a:off x="8400229" y="1956955"/>
                <a:ext cx="669393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0.6</a:t>
                </a:r>
              </a:p>
            </p:txBody>
          </p:sp>
        </p:grpSp>
        <p:sp>
          <p:nvSpPr>
            <p:cNvPr id="31" name="Flowchart: Summing Junction 30">
              <a:extLst>
                <a:ext uri="{FF2B5EF4-FFF2-40B4-BE49-F238E27FC236}">
                  <a16:creationId xmlns:a16="http://schemas.microsoft.com/office/drawing/2014/main" id="{1CCA4300-78CA-4BEC-9DA5-FD816269B6A4}"/>
                </a:ext>
              </a:extLst>
            </p:cNvPr>
            <p:cNvSpPr/>
            <p:nvPr/>
          </p:nvSpPr>
          <p:spPr>
            <a:xfrm>
              <a:off x="7809564" y="2287816"/>
              <a:ext cx="275680" cy="275680"/>
            </a:xfrm>
            <a:prstGeom prst="flowChartSummingJuncti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C789D80-2FAC-446B-9C2E-4FE8D18ED62D}"/>
                </a:ext>
              </a:extLst>
            </p:cNvPr>
            <p:cNvCxnSpPr/>
            <p:nvPr/>
          </p:nvCxnSpPr>
          <p:spPr>
            <a:xfrm flipH="1">
              <a:off x="7969240" y="3967598"/>
              <a:ext cx="438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50A15E0-30D0-4EF4-81A7-784A840D6F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85244" y="3967598"/>
              <a:ext cx="64953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Plus Sign 43">
              <a:extLst>
                <a:ext uri="{FF2B5EF4-FFF2-40B4-BE49-F238E27FC236}">
                  <a16:creationId xmlns:a16="http://schemas.microsoft.com/office/drawing/2014/main" id="{90470E76-3ED2-4A1A-AD55-8ED17497FD9E}"/>
                </a:ext>
              </a:extLst>
            </p:cNvPr>
            <p:cNvSpPr/>
            <p:nvPr/>
          </p:nvSpPr>
          <p:spPr>
            <a:xfrm>
              <a:off x="7828305" y="4198948"/>
              <a:ext cx="277571" cy="277571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8DD1D74-D228-4152-A231-77277AB4DF01}"/>
                </a:ext>
              </a:extLst>
            </p:cNvPr>
            <p:cNvCxnSpPr>
              <a:cxnSpLocks/>
            </p:cNvCxnSpPr>
            <p:nvPr/>
          </p:nvCxnSpPr>
          <p:spPr>
            <a:xfrm>
              <a:off x="7181769" y="3967598"/>
              <a:ext cx="675852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3D91089-5AF9-4E38-9DDA-B183E65001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7384" y="3201368"/>
              <a:ext cx="438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0E028C0-AF8C-45B8-B073-477D57EA0947}"/>
                </a:ext>
              </a:extLst>
            </p:cNvPr>
            <p:cNvCxnSpPr/>
            <p:nvPr/>
          </p:nvCxnSpPr>
          <p:spPr>
            <a:xfrm flipH="1">
              <a:off x="7969240" y="3201368"/>
              <a:ext cx="438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ADEC656-0AC8-4E6D-A96A-EA2DF0D569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30393" y="3201368"/>
              <a:ext cx="438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049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33C04-1ADB-48F7-8227-B8F9F908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Convolutions</a:t>
            </a:r>
            <a:endParaRPr lang="wae-CH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22BC61-8203-4EDE-BF2F-BBBE1C099F1A}"/>
              </a:ext>
            </a:extLst>
          </p:cNvPr>
          <p:cNvGrpSpPr/>
          <p:nvPr/>
        </p:nvGrpSpPr>
        <p:grpSpPr>
          <a:xfrm>
            <a:off x="4107507" y="2593802"/>
            <a:ext cx="3976984" cy="555640"/>
            <a:chOff x="6733310" y="2593802"/>
            <a:chExt cx="3976984" cy="55564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6013741-0675-4A89-9B1A-BDEC0F640FD5}"/>
                </a:ext>
              </a:extLst>
            </p:cNvPr>
            <p:cNvSpPr/>
            <p:nvPr/>
          </p:nvSpPr>
          <p:spPr>
            <a:xfrm>
              <a:off x="6733310" y="2593802"/>
              <a:ext cx="3976984" cy="5556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208E1F-7841-49D1-B60C-323E91F8C51C}"/>
                </a:ext>
              </a:extLst>
            </p:cNvPr>
            <p:cNvSpPr txBox="1"/>
            <p:nvPr/>
          </p:nvSpPr>
          <p:spPr>
            <a:xfrm>
              <a:off x="6842687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F0EEE-38F0-4107-B295-781F58FF81AB}"/>
                </a:ext>
              </a:extLst>
            </p:cNvPr>
            <p:cNvSpPr txBox="1"/>
            <p:nvPr/>
          </p:nvSpPr>
          <p:spPr>
            <a:xfrm>
              <a:off x="7621458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2</a:t>
              </a:r>
              <a:endParaRPr lang="wae-CH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D4D746-4C6A-4977-8DD7-4A3F81BC5600}"/>
                </a:ext>
              </a:extLst>
            </p:cNvPr>
            <p:cNvSpPr txBox="1"/>
            <p:nvPr/>
          </p:nvSpPr>
          <p:spPr>
            <a:xfrm>
              <a:off x="8400229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0AD9D7-9502-48B3-8D81-2812165FB133}"/>
                </a:ext>
              </a:extLst>
            </p:cNvPr>
            <p:cNvSpPr txBox="1"/>
            <p:nvPr/>
          </p:nvSpPr>
          <p:spPr>
            <a:xfrm>
              <a:off x="9179000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4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C1C20C4-D0CF-4387-8559-BCDABF2CE575}"/>
                </a:ext>
              </a:extLst>
            </p:cNvPr>
            <p:cNvSpPr txBox="1"/>
            <p:nvPr/>
          </p:nvSpPr>
          <p:spPr>
            <a:xfrm>
              <a:off x="9957771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5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F08C74E-313B-4878-BABA-3200A48DBAE9}"/>
              </a:ext>
            </a:extLst>
          </p:cNvPr>
          <p:cNvGrpSpPr/>
          <p:nvPr/>
        </p:nvGrpSpPr>
        <p:grpSpPr>
          <a:xfrm>
            <a:off x="4903777" y="4471758"/>
            <a:ext cx="2384444" cy="555640"/>
            <a:chOff x="7529580" y="2593802"/>
            <a:chExt cx="2384444" cy="55564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7FF9515-2F4F-4AA3-820F-0DB254796894}"/>
                </a:ext>
              </a:extLst>
            </p:cNvPr>
            <p:cNvSpPr/>
            <p:nvPr/>
          </p:nvSpPr>
          <p:spPr>
            <a:xfrm>
              <a:off x="7529580" y="2593802"/>
              <a:ext cx="2384444" cy="555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814DB03-B9A8-4665-8CED-30EE0ED28E80}"/>
                </a:ext>
              </a:extLst>
            </p:cNvPr>
            <p:cNvSpPr txBox="1"/>
            <p:nvPr/>
          </p:nvSpPr>
          <p:spPr>
            <a:xfrm>
              <a:off x="7621458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2</a:t>
              </a:r>
              <a:r>
                <a:rPr lang="en-US" dirty="0"/>
                <a:t>.0</a:t>
              </a:r>
              <a:endParaRPr lang="wae-CH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BCA9A79-4F17-4240-BA38-D1197EB61F49}"/>
                </a:ext>
              </a:extLst>
            </p:cNvPr>
            <p:cNvSpPr txBox="1"/>
            <p:nvPr/>
          </p:nvSpPr>
          <p:spPr>
            <a:xfrm>
              <a:off x="8400229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3.0</a:t>
              </a:r>
              <a:endParaRPr lang="ru-RU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02CF7E7-2FFA-491E-88F6-B78304DD4764}"/>
                </a:ext>
              </a:extLst>
            </p:cNvPr>
            <p:cNvSpPr txBox="1"/>
            <p:nvPr/>
          </p:nvSpPr>
          <p:spPr>
            <a:xfrm>
              <a:off x="9179000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ru-RU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C954D45-8D8F-4829-BE65-551B660B9167}"/>
              </a:ext>
            </a:extLst>
          </p:cNvPr>
          <p:cNvGrpSpPr/>
          <p:nvPr/>
        </p:nvGrpSpPr>
        <p:grpSpPr>
          <a:xfrm>
            <a:off x="4877534" y="1671000"/>
            <a:ext cx="2428191" cy="2805519"/>
            <a:chOff x="6733309" y="1671000"/>
            <a:chExt cx="2428191" cy="280551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B9CBAC0-FA15-4420-9C7E-78958AEB7AB3}"/>
                </a:ext>
              </a:extLst>
            </p:cNvPr>
            <p:cNvGrpSpPr/>
            <p:nvPr/>
          </p:nvGrpSpPr>
          <p:grpSpPr>
            <a:xfrm>
              <a:off x="6733309" y="1671000"/>
              <a:ext cx="2428191" cy="555640"/>
              <a:chOff x="6733309" y="1863801"/>
              <a:chExt cx="2428191" cy="55564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14021B6-1782-40CE-B164-C130C54905DB}"/>
                  </a:ext>
                </a:extLst>
              </p:cNvPr>
              <p:cNvSpPr/>
              <p:nvPr/>
            </p:nvSpPr>
            <p:spPr>
              <a:xfrm>
                <a:off x="6733309" y="1863801"/>
                <a:ext cx="2428191" cy="5556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wae-CH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1C1E93-DD1E-429C-910C-3BE8B6C52D83}"/>
                  </a:ext>
                </a:extLst>
              </p:cNvPr>
              <p:cNvSpPr txBox="1"/>
              <p:nvPr/>
            </p:nvSpPr>
            <p:spPr>
              <a:xfrm>
                <a:off x="6842687" y="1956955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0.2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255AB4-41F4-44B8-9C03-DF5C606F3532}"/>
                  </a:ext>
                </a:extLst>
              </p:cNvPr>
              <p:cNvSpPr txBox="1"/>
              <p:nvPr/>
            </p:nvSpPr>
            <p:spPr>
              <a:xfrm>
                <a:off x="7621458" y="1956955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0.6</a:t>
                </a:r>
                <a:endParaRPr lang="wae-CH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D052F9-7735-4C6A-B26F-7365BE5BF853}"/>
                  </a:ext>
                </a:extLst>
              </p:cNvPr>
              <p:cNvSpPr txBox="1"/>
              <p:nvPr/>
            </p:nvSpPr>
            <p:spPr>
              <a:xfrm>
                <a:off x="8400229" y="1956955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0.2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4FE4B0E-3780-4B1B-86BC-9A142B110D3E}"/>
                </a:ext>
              </a:extLst>
            </p:cNvPr>
            <p:cNvGrpSpPr/>
            <p:nvPr/>
          </p:nvGrpSpPr>
          <p:grpSpPr>
            <a:xfrm>
              <a:off x="6733309" y="3379970"/>
              <a:ext cx="2428191" cy="555640"/>
              <a:chOff x="6733309" y="1863801"/>
              <a:chExt cx="2428191" cy="55564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B29281E-B301-4137-AF30-33F646C12162}"/>
                  </a:ext>
                </a:extLst>
              </p:cNvPr>
              <p:cNvSpPr/>
              <p:nvPr/>
            </p:nvSpPr>
            <p:spPr>
              <a:xfrm>
                <a:off x="6733309" y="1863801"/>
                <a:ext cx="2428191" cy="5556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wae-CH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E4D52D8-C321-4ECC-9311-EDCDE07AA086}"/>
                  </a:ext>
                </a:extLst>
              </p:cNvPr>
              <p:cNvSpPr txBox="1"/>
              <p:nvPr/>
            </p:nvSpPr>
            <p:spPr>
              <a:xfrm>
                <a:off x="6842687" y="1956955"/>
                <a:ext cx="669393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</a:t>
                </a:r>
                <a:r>
                  <a:rPr lang="en-US" dirty="0"/>
                  <a:t>4</a:t>
                </a:r>
                <a:endParaRPr lang="ru-RU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4107640-8D6B-484E-BE0D-1B6EDD3E0FFD}"/>
                  </a:ext>
                </a:extLst>
              </p:cNvPr>
              <p:cNvSpPr txBox="1"/>
              <p:nvPr/>
            </p:nvSpPr>
            <p:spPr>
              <a:xfrm>
                <a:off x="7621458" y="1956955"/>
                <a:ext cx="669393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1.</a:t>
                </a:r>
                <a:r>
                  <a:rPr lang="en-US" dirty="0"/>
                  <a:t>8</a:t>
                </a:r>
                <a:endParaRPr lang="wae-CH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4D74974-E22F-4838-B1FE-4E52B1A399CD}"/>
                  </a:ext>
                </a:extLst>
              </p:cNvPr>
              <p:cNvSpPr txBox="1"/>
              <p:nvPr/>
            </p:nvSpPr>
            <p:spPr>
              <a:xfrm>
                <a:off x="8400229" y="1956955"/>
                <a:ext cx="669393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</a:t>
                </a:r>
                <a:r>
                  <a:rPr lang="en-US" dirty="0"/>
                  <a:t>8</a:t>
                </a:r>
                <a:endParaRPr lang="ru-RU" dirty="0"/>
              </a:p>
            </p:txBody>
          </p:sp>
        </p:grpSp>
        <p:sp>
          <p:nvSpPr>
            <p:cNvPr id="31" name="Flowchart: Summing Junction 30">
              <a:extLst>
                <a:ext uri="{FF2B5EF4-FFF2-40B4-BE49-F238E27FC236}">
                  <a16:creationId xmlns:a16="http://schemas.microsoft.com/office/drawing/2014/main" id="{1CCA4300-78CA-4BEC-9DA5-FD816269B6A4}"/>
                </a:ext>
              </a:extLst>
            </p:cNvPr>
            <p:cNvSpPr/>
            <p:nvPr/>
          </p:nvSpPr>
          <p:spPr>
            <a:xfrm>
              <a:off x="7809564" y="2287816"/>
              <a:ext cx="275680" cy="275680"/>
            </a:xfrm>
            <a:prstGeom prst="flowChartSummingJuncti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C789D80-2FAC-446B-9C2E-4FE8D18ED62D}"/>
                </a:ext>
              </a:extLst>
            </p:cNvPr>
            <p:cNvCxnSpPr/>
            <p:nvPr/>
          </p:nvCxnSpPr>
          <p:spPr>
            <a:xfrm flipH="1">
              <a:off x="7969240" y="3967598"/>
              <a:ext cx="438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50A15E0-30D0-4EF4-81A7-784A840D6F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85244" y="3967598"/>
              <a:ext cx="64953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Plus Sign 43">
              <a:extLst>
                <a:ext uri="{FF2B5EF4-FFF2-40B4-BE49-F238E27FC236}">
                  <a16:creationId xmlns:a16="http://schemas.microsoft.com/office/drawing/2014/main" id="{90470E76-3ED2-4A1A-AD55-8ED17497FD9E}"/>
                </a:ext>
              </a:extLst>
            </p:cNvPr>
            <p:cNvSpPr/>
            <p:nvPr/>
          </p:nvSpPr>
          <p:spPr>
            <a:xfrm>
              <a:off x="7828305" y="4198948"/>
              <a:ext cx="277571" cy="277571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8DD1D74-D228-4152-A231-77277AB4DF01}"/>
                </a:ext>
              </a:extLst>
            </p:cNvPr>
            <p:cNvCxnSpPr>
              <a:cxnSpLocks/>
            </p:cNvCxnSpPr>
            <p:nvPr/>
          </p:nvCxnSpPr>
          <p:spPr>
            <a:xfrm>
              <a:off x="7181769" y="3967598"/>
              <a:ext cx="675852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3D91089-5AF9-4E38-9DDA-B183E65001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7384" y="3201368"/>
              <a:ext cx="438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0E028C0-AF8C-45B8-B073-477D57EA0947}"/>
                </a:ext>
              </a:extLst>
            </p:cNvPr>
            <p:cNvCxnSpPr/>
            <p:nvPr/>
          </p:nvCxnSpPr>
          <p:spPr>
            <a:xfrm flipH="1">
              <a:off x="7969240" y="3201368"/>
              <a:ext cx="438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ADEC656-0AC8-4E6D-A96A-EA2DF0D569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30393" y="3201368"/>
              <a:ext cx="438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8060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17E0-9DC2-4DBC-B5E6-96A0CAC7C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wa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5519E-CBBE-4E60-9306-55AE33A2B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wae-C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3C9382-3187-49E2-B78D-2C7936E5C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28" y="0"/>
            <a:ext cx="10749997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241CAF-8612-4F30-95F6-879C2C9D7214}"/>
              </a:ext>
            </a:extLst>
          </p:cNvPr>
          <p:cNvSpPr txBox="1"/>
          <p:nvPr/>
        </p:nvSpPr>
        <p:spPr>
          <a:xfrm>
            <a:off x="993152" y="6479556"/>
            <a:ext cx="2418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(adopted from lectures)</a:t>
            </a:r>
            <a:endParaRPr lang="wae-CH" dirty="0"/>
          </a:p>
        </p:txBody>
      </p:sp>
    </p:spTree>
    <p:extLst>
      <p:ext uri="{BB962C8B-B14F-4D97-AF65-F5344CB8AC3E}">
        <p14:creationId xmlns:p14="http://schemas.microsoft.com/office/powerpoint/2010/main" val="1585017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33C04-1ADB-48F7-8227-B8F9F908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Convolutions</a:t>
            </a:r>
            <a:endParaRPr lang="wae-CH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22BC61-8203-4EDE-BF2F-BBBE1C099F1A}"/>
              </a:ext>
            </a:extLst>
          </p:cNvPr>
          <p:cNvGrpSpPr/>
          <p:nvPr/>
        </p:nvGrpSpPr>
        <p:grpSpPr>
          <a:xfrm>
            <a:off x="4107507" y="2593802"/>
            <a:ext cx="3976984" cy="555640"/>
            <a:chOff x="6733310" y="2593802"/>
            <a:chExt cx="3976984" cy="55564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6013741-0675-4A89-9B1A-BDEC0F640FD5}"/>
                </a:ext>
              </a:extLst>
            </p:cNvPr>
            <p:cNvSpPr/>
            <p:nvPr/>
          </p:nvSpPr>
          <p:spPr>
            <a:xfrm>
              <a:off x="6733310" y="2593802"/>
              <a:ext cx="3976984" cy="5556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208E1F-7841-49D1-B60C-323E91F8C51C}"/>
                </a:ext>
              </a:extLst>
            </p:cNvPr>
            <p:cNvSpPr txBox="1"/>
            <p:nvPr/>
          </p:nvSpPr>
          <p:spPr>
            <a:xfrm>
              <a:off x="6842687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F0EEE-38F0-4107-B295-781F58FF81AB}"/>
                </a:ext>
              </a:extLst>
            </p:cNvPr>
            <p:cNvSpPr txBox="1"/>
            <p:nvPr/>
          </p:nvSpPr>
          <p:spPr>
            <a:xfrm>
              <a:off x="7621458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2</a:t>
              </a:r>
              <a:endParaRPr lang="wae-CH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D4D746-4C6A-4977-8DD7-4A3F81BC5600}"/>
                </a:ext>
              </a:extLst>
            </p:cNvPr>
            <p:cNvSpPr txBox="1"/>
            <p:nvPr/>
          </p:nvSpPr>
          <p:spPr>
            <a:xfrm>
              <a:off x="8400229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0AD9D7-9502-48B3-8D81-2812165FB133}"/>
                </a:ext>
              </a:extLst>
            </p:cNvPr>
            <p:cNvSpPr txBox="1"/>
            <p:nvPr/>
          </p:nvSpPr>
          <p:spPr>
            <a:xfrm>
              <a:off x="9179000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4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C1C20C4-D0CF-4387-8559-BCDABF2CE575}"/>
                </a:ext>
              </a:extLst>
            </p:cNvPr>
            <p:cNvSpPr txBox="1"/>
            <p:nvPr/>
          </p:nvSpPr>
          <p:spPr>
            <a:xfrm>
              <a:off x="9957771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5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F08C74E-313B-4878-BABA-3200A48DBAE9}"/>
              </a:ext>
            </a:extLst>
          </p:cNvPr>
          <p:cNvGrpSpPr/>
          <p:nvPr/>
        </p:nvGrpSpPr>
        <p:grpSpPr>
          <a:xfrm>
            <a:off x="4903777" y="4471758"/>
            <a:ext cx="2384444" cy="555640"/>
            <a:chOff x="7529580" y="2593802"/>
            <a:chExt cx="2384444" cy="55564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7FF9515-2F4F-4AA3-820F-0DB254796894}"/>
                </a:ext>
              </a:extLst>
            </p:cNvPr>
            <p:cNvSpPr/>
            <p:nvPr/>
          </p:nvSpPr>
          <p:spPr>
            <a:xfrm>
              <a:off x="7529580" y="2593802"/>
              <a:ext cx="2384444" cy="555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814DB03-B9A8-4665-8CED-30EE0ED28E80}"/>
                </a:ext>
              </a:extLst>
            </p:cNvPr>
            <p:cNvSpPr txBox="1"/>
            <p:nvPr/>
          </p:nvSpPr>
          <p:spPr>
            <a:xfrm>
              <a:off x="7621458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2</a:t>
              </a:r>
              <a:r>
                <a:rPr lang="en-US" dirty="0"/>
                <a:t>.0</a:t>
              </a:r>
              <a:endParaRPr lang="wae-CH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BCA9A79-4F17-4240-BA38-D1197EB61F49}"/>
                </a:ext>
              </a:extLst>
            </p:cNvPr>
            <p:cNvSpPr txBox="1"/>
            <p:nvPr/>
          </p:nvSpPr>
          <p:spPr>
            <a:xfrm>
              <a:off x="8400229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3.0</a:t>
              </a:r>
              <a:endParaRPr lang="ru-RU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02CF7E7-2FFA-491E-88F6-B78304DD4764}"/>
                </a:ext>
              </a:extLst>
            </p:cNvPr>
            <p:cNvSpPr txBox="1"/>
            <p:nvPr/>
          </p:nvSpPr>
          <p:spPr>
            <a:xfrm>
              <a:off x="9179000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4.0</a:t>
              </a:r>
              <a:endParaRPr lang="ru-RU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C954D45-8D8F-4829-BE65-551B660B9167}"/>
              </a:ext>
            </a:extLst>
          </p:cNvPr>
          <p:cNvGrpSpPr/>
          <p:nvPr/>
        </p:nvGrpSpPr>
        <p:grpSpPr>
          <a:xfrm>
            <a:off x="5656300" y="1671000"/>
            <a:ext cx="2428191" cy="2805519"/>
            <a:chOff x="6733309" y="1671000"/>
            <a:chExt cx="2428191" cy="280551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B9CBAC0-FA15-4420-9C7E-78958AEB7AB3}"/>
                </a:ext>
              </a:extLst>
            </p:cNvPr>
            <p:cNvGrpSpPr/>
            <p:nvPr/>
          </p:nvGrpSpPr>
          <p:grpSpPr>
            <a:xfrm>
              <a:off x="6733309" y="1671000"/>
              <a:ext cx="2428191" cy="555640"/>
              <a:chOff x="6733309" y="1863801"/>
              <a:chExt cx="2428191" cy="55564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14021B6-1782-40CE-B164-C130C54905DB}"/>
                  </a:ext>
                </a:extLst>
              </p:cNvPr>
              <p:cNvSpPr/>
              <p:nvPr/>
            </p:nvSpPr>
            <p:spPr>
              <a:xfrm>
                <a:off x="6733309" y="1863801"/>
                <a:ext cx="2428191" cy="5556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wae-CH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1C1E93-DD1E-429C-910C-3BE8B6C52D83}"/>
                  </a:ext>
                </a:extLst>
              </p:cNvPr>
              <p:cNvSpPr txBox="1"/>
              <p:nvPr/>
            </p:nvSpPr>
            <p:spPr>
              <a:xfrm>
                <a:off x="6842687" y="1956955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0.2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255AB4-41F4-44B8-9C03-DF5C606F3532}"/>
                  </a:ext>
                </a:extLst>
              </p:cNvPr>
              <p:cNvSpPr txBox="1"/>
              <p:nvPr/>
            </p:nvSpPr>
            <p:spPr>
              <a:xfrm>
                <a:off x="7621458" y="1956955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0.6</a:t>
                </a:r>
                <a:endParaRPr lang="wae-CH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D052F9-7735-4C6A-B26F-7365BE5BF853}"/>
                  </a:ext>
                </a:extLst>
              </p:cNvPr>
              <p:cNvSpPr txBox="1"/>
              <p:nvPr/>
            </p:nvSpPr>
            <p:spPr>
              <a:xfrm>
                <a:off x="8400229" y="1956955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0.2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4FE4B0E-3780-4B1B-86BC-9A142B110D3E}"/>
                </a:ext>
              </a:extLst>
            </p:cNvPr>
            <p:cNvGrpSpPr/>
            <p:nvPr/>
          </p:nvGrpSpPr>
          <p:grpSpPr>
            <a:xfrm>
              <a:off x="6733309" y="3379970"/>
              <a:ext cx="2428191" cy="555640"/>
              <a:chOff x="6733309" y="1863801"/>
              <a:chExt cx="2428191" cy="55564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B29281E-B301-4137-AF30-33F646C12162}"/>
                  </a:ext>
                </a:extLst>
              </p:cNvPr>
              <p:cNvSpPr/>
              <p:nvPr/>
            </p:nvSpPr>
            <p:spPr>
              <a:xfrm>
                <a:off x="6733309" y="1863801"/>
                <a:ext cx="2428191" cy="5556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wae-CH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E4D52D8-C321-4ECC-9311-EDCDE07AA086}"/>
                  </a:ext>
                </a:extLst>
              </p:cNvPr>
              <p:cNvSpPr txBox="1"/>
              <p:nvPr/>
            </p:nvSpPr>
            <p:spPr>
              <a:xfrm>
                <a:off x="6842687" y="1956955"/>
                <a:ext cx="669393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</a:t>
                </a:r>
                <a:r>
                  <a:rPr lang="en-US" dirty="0"/>
                  <a:t>6</a:t>
                </a:r>
                <a:endParaRPr lang="ru-RU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4107640-8D6B-484E-BE0D-1B6EDD3E0FFD}"/>
                  </a:ext>
                </a:extLst>
              </p:cNvPr>
              <p:cNvSpPr txBox="1"/>
              <p:nvPr/>
            </p:nvSpPr>
            <p:spPr>
              <a:xfrm>
                <a:off x="7621458" y="1956955"/>
                <a:ext cx="669393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  <a:r>
                  <a:rPr lang="ru-RU" dirty="0"/>
                  <a:t>.</a:t>
                </a:r>
                <a:r>
                  <a:rPr lang="en-US" dirty="0"/>
                  <a:t>4</a:t>
                </a:r>
                <a:endParaRPr lang="wae-CH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4D74974-E22F-4838-B1FE-4E52B1A399CD}"/>
                  </a:ext>
                </a:extLst>
              </p:cNvPr>
              <p:cNvSpPr txBox="1"/>
              <p:nvPr/>
            </p:nvSpPr>
            <p:spPr>
              <a:xfrm>
                <a:off x="8400229" y="1956955"/>
                <a:ext cx="669393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  <a:r>
                  <a:rPr lang="ru-RU" dirty="0"/>
                  <a:t>.</a:t>
                </a:r>
                <a:r>
                  <a:rPr lang="en-US" dirty="0"/>
                  <a:t>0</a:t>
                </a:r>
                <a:endParaRPr lang="ru-RU" dirty="0"/>
              </a:p>
            </p:txBody>
          </p:sp>
        </p:grpSp>
        <p:sp>
          <p:nvSpPr>
            <p:cNvPr id="31" name="Flowchart: Summing Junction 30">
              <a:extLst>
                <a:ext uri="{FF2B5EF4-FFF2-40B4-BE49-F238E27FC236}">
                  <a16:creationId xmlns:a16="http://schemas.microsoft.com/office/drawing/2014/main" id="{1CCA4300-78CA-4BEC-9DA5-FD816269B6A4}"/>
                </a:ext>
              </a:extLst>
            </p:cNvPr>
            <p:cNvSpPr/>
            <p:nvPr/>
          </p:nvSpPr>
          <p:spPr>
            <a:xfrm>
              <a:off x="7809564" y="2287816"/>
              <a:ext cx="275680" cy="275680"/>
            </a:xfrm>
            <a:prstGeom prst="flowChartSummingJuncti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C789D80-2FAC-446B-9C2E-4FE8D18ED62D}"/>
                </a:ext>
              </a:extLst>
            </p:cNvPr>
            <p:cNvCxnSpPr/>
            <p:nvPr/>
          </p:nvCxnSpPr>
          <p:spPr>
            <a:xfrm flipH="1">
              <a:off x="7969240" y="3967598"/>
              <a:ext cx="438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50A15E0-30D0-4EF4-81A7-784A840D6F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85244" y="3967598"/>
              <a:ext cx="64953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Plus Sign 43">
              <a:extLst>
                <a:ext uri="{FF2B5EF4-FFF2-40B4-BE49-F238E27FC236}">
                  <a16:creationId xmlns:a16="http://schemas.microsoft.com/office/drawing/2014/main" id="{90470E76-3ED2-4A1A-AD55-8ED17497FD9E}"/>
                </a:ext>
              </a:extLst>
            </p:cNvPr>
            <p:cNvSpPr/>
            <p:nvPr/>
          </p:nvSpPr>
          <p:spPr>
            <a:xfrm>
              <a:off x="7828305" y="4198948"/>
              <a:ext cx="277571" cy="277571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8DD1D74-D228-4152-A231-77277AB4DF01}"/>
                </a:ext>
              </a:extLst>
            </p:cNvPr>
            <p:cNvCxnSpPr>
              <a:cxnSpLocks/>
            </p:cNvCxnSpPr>
            <p:nvPr/>
          </p:nvCxnSpPr>
          <p:spPr>
            <a:xfrm>
              <a:off x="7181769" y="3967598"/>
              <a:ext cx="675852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3D91089-5AF9-4E38-9DDA-B183E65001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7384" y="3201368"/>
              <a:ext cx="438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0E028C0-AF8C-45B8-B073-477D57EA0947}"/>
                </a:ext>
              </a:extLst>
            </p:cNvPr>
            <p:cNvCxnSpPr/>
            <p:nvPr/>
          </p:nvCxnSpPr>
          <p:spPr>
            <a:xfrm flipH="1">
              <a:off x="7969240" y="3201368"/>
              <a:ext cx="438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ADEC656-0AC8-4E6D-A96A-EA2DF0D569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30393" y="3201368"/>
              <a:ext cx="438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5471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33C04-1ADB-48F7-8227-B8F9F908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Convolutions: “VALID”</a:t>
            </a:r>
            <a:endParaRPr lang="wae-CH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22BC61-8203-4EDE-BF2F-BBBE1C099F1A}"/>
              </a:ext>
            </a:extLst>
          </p:cNvPr>
          <p:cNvGrpSpPr/>
          <p:nvPr/>
        </p:nvGrpSpPr>
        <p:grpSpPr>
          <a:xfrm>
            <a:off x="4107507" y="2593802"/>
            <a:ext cx="3976984" cy="555640"/>
            <a:chOff x="6733310" y="2593802"/>
            <a:chExt cx="3976984" cy="55564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6013741-0675-4A89-9B1A-BDEC0F640FD5}"/>
                </a:ext>
              </a:extLst>
            </p:cNvPr>
            <p:cNvSpPr/>
            <p:nvPr/>
          </p:nvSpPr>
          <p:spPr>
            <a:xfrm>
              <a:off x="6733310" y="2593802"/>
              <a:ext cx="3976984" cy="5556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208E1F-7841-49D1-B60C-323E91F8C51C}"/>
                </a:ext>
              </a:extLst>
            </p:cNvPr>
            <p:cNvSpPr txBox="1"/>
            <p:nvPr/>
          </p:nvSpPr>
          <p:spPr>
            <a:xfrm>
              <a:off x="6842687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F0EEE-38F0-4107-B295-781F58FF81AB}"/>
                </a:ext>
              </a:extLst>
            </p:cNvPr>
            <p:cNvSpPr txBox="1"/>
            <p:nvPr/>
          </p:nvSpPr>
          <p:spPr>
            <a:xfrm>
              <a:off x="7621458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2</a:t>
              </a:r>
              <a:endParaRPr lang="wae-CH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D4D746-4C6A-4977-8DD7-4A3F81BC5600}"/>
                </a:ext>
              </a:extLst>
            </p:cNvPr>
            <p:cNvSpPr txBox="1"/>
            <p:nvPr/>
          </p:nvSpPr>
          <p:spPr>
            <a:xfrm>
              <a:off x="8400229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0AD9D7-9502-48B3-8D81-2812165FB133}"/>
                </a:ext>
              </a:extLst>
            </p:cNvPr>
            <p:cNvSpPr txBox="1"/>
            <p:nvPr/>
          </p:nvSpPr>
          <p:spPr>
            <a:xfrm>
              <a:off x="9179000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4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C1C20C4-D0CF-4387-8559-BCDABF2CE575}"/>
                </a:ext>
              </a:extLst>
            </p:cNvPr>
            <p:cNvSpPr txBox="1"/>
            <p:nvPr/>
          </p:nvSpPr>
          <p:spPr>
            <a:xfrm>
              <a:off x="9957771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5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F08C74E-313B-4878-BABA-3200A48DBAE9}"/>
              </a:ext>
            </a:extLst>
          </p:cNvPr>
          <p:cNvGrpSpPr/>
          <p:nvPr/>
        </p:nvGrpSpPr>
        <p:grpSpPr>
          <a:xfrm>
            <a:off x="4903777" y="4471758"/>
            <a:ext cx="2384444" cy="555640"/>
            <a:chOff x="7529580" y="2593802"/>
            <a:chExt cx="2384444" cy="55564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7FF9515-2F4F-4AA3-820F-0DB254796894}"/>
                </a:ext>
              </a:extLst>
            </p:cNvPr>
            <p:cNvSpPr/>
            <p:nvPr/>
          </p:nvSpPr>
          <p:spPr>
            <a:xfrm>
              <a:off x="7529580" y="2593802"/>
              <a:ext cx="2384444" cy="555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814DB03-B9A8-4665-8CED-30EE0ED28E80}"/>
                </a:ext>
              </a:extLst>
            </p:cNvPr>
            <p:cNvSpPr txBox="1"/>
            <p:nvPr/>
          </p:nvSpPr>
          <p:spPr>
            <a:xfrm>
              <a:off x="7621458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2</a:t>
              </a:r>
              <a:r>
                <a:rPr lang="en-US" dirty="0"/>
                <a:t>.0</a:t>
              </a:r>
              <a:endParaRPr lang="wae-CH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BCA9A79-4F17-4240-BA38-D1197EB61F49}"/>
                </a:ext>
              </a:extLst>
            </p:cNvPr>
            <p:cNvSpPr txBox="1"/>
            <p:nvPr/>
          </p:nvSpPr>
          <p:spPr>
            <a:xfrm>
              <a:off x="8400229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3.0</a:t>
              </a:r>
              <a:endParaRPr lang="ru-RU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02CF7E7-2FFA-491E-88F6-B78304DD4764}"/>
                </a:ext>
              </a:extLst>
            </p:cNvPr>
            <p:cNvSpPr txBox="1"/>
            <p:nvPr/>
          </p:nvSpPr>
          <p:spPr>
            <a:xfrm>
              <a:off x="9179000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4.0</a:t>
              </a:r>
              <a:endParaRPr lang="ru-RU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C954D45-8D8F-4829-BE65-551B660B9167}"/>
              </a:ext>
            </a:extLst>
          </p:cNvPr>
          <p:cNvGrpSpPr/>
          <p:nvPr/>
        </p:nvGrpSpPr>
        <p:grpSpPr>
          <a:xfrm>
            <a:off x="5656300" y="1671000"/>
            <a:ext cx="2428191" cy="2805519"/>
            <a:chOff x="6733309" y="1671000"/>
            <a:chExt cx="2428191" cy="280551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B9CBAC0-FA15-4420-9C7E-78958AEB7AB3}"/>
                </a:ext>
              </a:extLst>
            </p:cNvPr>
            <p:cNvGrpSpPr/>
            <p:nvPr/>
          </p:nvGrpSpPr>
          <p:grpSpPr>
            <a:xfrm>
              <a:off x="6733309" y="1671000"/>
              <a:ext cx="2428191" cy="555640"/>
              <a:chOff x="6733309" y="1863801"/>
              <a:chExt cx="2428191" cy="55564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14021B6-1782-40CE-B164-C130C54905DB}"/>
                  </a:ext>
                </a:extLst>
              </p:cNvPr>
              <p:cNvSpPr/>
              <p:nvPr/>
            </p:nvSpPr>
            <p:spPr>
              <a:xfrm>
                <a:off x="6733309" y="1863801"/>
                <a:ext cx="2428191" cy="5556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wae-CH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1C1E93-DD1E-429C-910C-3BE8B6C52D83}"/>
                  </a:ext>
                </a:extLst>
              </p:cNvPr>
              <p:cNvSpPr txBox="1"/>
              <p:nvPr/>
            </p:nvSpPr>
            <p:spPr>
              <a:xfrm>
                <a:off x="6842687" y="1956955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0.2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255AB4-41F4-44B8-9C03-DF5C606F3532}"/>
                  </a:ext>
                </a:extLst>
              </p:cNvPr>
              <p:cNvSpPr txBox="1"/>
              <p:nvPr/>
            </p:nvSpPr>
            <p:spPr>
              <a:xfrm>
                <a:off x="7621458" y="1956955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0.6</a:t>
                </a:r>
                <a:endParaRPr lang="wae-CH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D052F9-7735-4C6A-B26F-7365BE5BF853}"/>
                  </a:ext>
                </a:extLst>
              </p:cNvPr>
              <p:cNvSpPr txBox="1"/>
              <p:nvPr/>
            </p:nvSpPr>
            <p:spPr>
              <a:xfrm>
                <a:off x="8400229" y="1956955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0.2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4FE4B0E-3780-4B1B-86BC-9A142B110D3E}"/>
                </a:ext>
              </a:extLst>
            </p:cNvPr>
            <p:cNvGrpSpPr/>
            <p:nvPr/>
          </p:nvGrpSpPr>
          <p:grpSpPr>
            <a:xfrm>
              <a:off x="6733309" y="3379970"/>
              <a:ext cx="2428191" cy="555640"/>
              <a:chOff x="6733309" y="1863801"/>
              <a:chExt cx="2428191" cy="55564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B29281E-B301-4137-AF30-33F646C12162}"/>
                  </a:ext>
                </a:extLst>
              </p:cNvPr>
              <p:cNvSpPr/>
              <p:nvPr/>
            </p:nvSpPr>
            <p:spPr>
              <a:xfrm>
                <a:off x="6733309" y="1863801"/>
                <a:ext cx="2428191" cy="5556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wae-CH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E4D52D8-C321-4ECC-9311-EDCDE07AA086}"/>
                  </a:ext>
                </a:extLst>
              </p:cNvPr>
              <p:cNvSpPr txBox="1"/>
              <p:nvPr/>
            </p:nvSpPr>
            <p:spPr>
              <a:xfrm>
                <a:off x="6842687" y="1956955"/>
                <a:ext cx="669393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</a:t>
                </a:r>
                <a:r>
                  <a:rPr lang="en-US" dirty="0"/>
                  <a:t>6</a:t>
                </a:r>
                <a:endParaRPr lang="ru-RU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4107640-8D6B-484E-BE0D-1B6EDD3E0FFD}"/>
                  </a:ext>
                </a:extLst>
              </p:cNvPr>
              <p:cNvSpPr txBox="1"/>
              <p:nvPr/>
            </p:nvSpPr>
            <p:spPr>
              <a:xfrm>
                <a:off x="7621458" y="1956955"/>
                <a:ext cx="669393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  <a:r>
                  <a:rPr lang="ru-RU" dirty="0"/>
                  <a:t>.</a:t>
                </a:r>
                <a:r>
                  <a:rPr lang="en-US" dirty="0"/>
                  <a:t>4</a:t>
                </a:r>
                <a:endParaRPr lang="wae-CH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4D74974-E22F-4838-B1FE-4E52B1A399CD}"/>
                  </a:ext>
                </a:extLst>
              </p:cNvPr>
              <p:cNvSpPr txBox="1"/>
              <p:nvPr/>
            </p:nvSpPr>
            <p:spPr>
              <a:xfrm>
                <a:off x="8400229" y="1956955"/>
                <a:ext cx="669393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  <a:r>
                  <a:rPr lang="ru-RU" dirty="0"/>
                  <a:t>.</a:t>
                </a:r>
                <a:r>
                  <a:rPr lang="en-US" dirty="0"/>
                  <a:t>0</a:t>
                </a:r>
                <a:endParaRPr lang="ru-RU" dirty="0"/>
              </a:p>
            </p:txBody>
          </p:sp>
        </p:grpSp>
        <p:sp>
          <p:nvSpPr>
            <p:cNvPr id="31" name="Flowchart: Summing Junction 30">
              <a:extLst>
                <a:ext uri="{FF2B5EF4-FFF2-40B4-BE49-F238E27FC236}">
                  <a16:creationId xmlns:a16="http://schemas.microsoft.com/office/drawing/2014/main" id="{1CCA4300-78CA-4BEC-9DA5-FD816269B6A4}"/>
                </a:ext>
              </a:extLst>
            </p:cNvPr>
            <p:cNvSpPr/>
            <p:nvPr/>
          </p:nvSpPr>
          <p:spPr>
            <a:xfrm>
              <a:off x="7809564" y="2287816"/>
              <a:ext cx="275680" cy="275680"/>
            </a:xfrm>
            <a:prstGeom prst="flowChartSummingJuncti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C789D80-2FAC-446B-9C2E-4FE8D18ED62D}"/>
                </a:ext>
              </a:extLst>
            </p:cNvPr>
            <p:cNvCxnSpPr/>
            <p:nvPr/>
          </p:nvCxnSpPr>
          <p:spPr>
            <a:xfrm flipH="1">
              <a:off x="7969240" y="3967598"/>
              <a:ext cx="438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50A15E0-30D0-4EF4-81A7-784A840D6F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85244" y="3967598"/>
              <a:ext cx="64953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Plus Sign 43">
              <a:extLst>
                <a:ext uri="{FF2B5EF4-FFF2-40B4-BE49-F238E27FC236}">
                  <a16:creationId xmlns:a16="http://schemas.microsoft.com/office/drawing/2014/main" id="{90470E76-3ED2-4A1A-AD55-8ED17497FD9E}"/>
                </a:ext>
              </a:extLst>
            </p:cNvPr>
            <p:cNvSpPr/>
            <p:nvPr/>
          </p:nvSpPr>
          <p:spPr>
            <a:xfrm>
              <a:off x="7828305" y="4198948"/>
              <a:ext cx="277571" cy="277571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8DD1D74-D228-4152-A231-77277AB4DF01}"/>
                </a:ext>
              </a:extLst>
            </p:cNvPr>
            <p:cNvCxnSpPr>
              <a:cxnSpLocks/>
            </p:cNvCxnSpPr>
            <p:nvPr/>
          </p:nvCxnSpPr>
          <p:spPr>
            <a:xfrm>
              <a:off x="7181769" y="3967598"/>
              <a:ext cx="675852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3D91089-5AF9-4E38-9DDA-B183E65001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7384" y="3201368"/>
              <a:ext cx="438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0E028C0-AF8C-45B8-B073-477D57EA0947}"/>
                </a:ext>
              </a:extLst>
            </p:cNvPr>
            <p:cNvCxnSpPr/>
            <p:nvPr/>
          </p:nvCxnSpPr>
          <p:spPr>
            <a:xfrm flipH="1">
              <a:off x="7969240" y="3201368"/>
              <a:ext cx="438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ADEC656-0AC8-4E6D-A96A-EA2DF0D569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30393" y="3201368"/>
              <a:ext cx="438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9425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33C04-1ADB-48F7-8227-B8F9F908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Convolutions with padding: “SAME” size</a:t>
            </a:r>
            <a:endParaRPr lang="wae-CH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22BC61-8203-4EDE-BF2F-BBBE1C099F1A}"/>
              </a:ext>
            </a:extLst>
          </p:cNvPr>
          <p:cNvGrpSpPr/>
          <p:nvPr/>
        </p:nvGrpSpPr>
        <p:grpSpPr>
          <a:xfrm>
            <a:off x="3417383" y="2593802"/>
            <a:ext cx="5362749" cy="555640"/>
            <a:chOff x="6043186" y="2593802"/>
            <a:chExt cx="5362749" cy="55564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6013741-0675-4A89-9B1A-BDEC0F640FD5}"/>
                </a:ext>
              </a:extLst>
            </p:cNvPr>
            <p:cNvSpPr/>
            <p:nvPr/>
          </p:nvSpPr>
          <p:spPr>
            <a:xfrm>
              <a:off x="6733310" y="2593802"/>
              <a:ext cx="3976984" cy="5556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208E1F-7841-49D1-B60C-323E91F8C51C}"/>
                </a:ext>
              </a:extLst>
            </p:cNvPr>
            <p:cNvSpPr txBox="1"/>
            <p:nvPr/>
          </p:nvSpPr>
          <p:spPr>
            <a:xfrm>
              <a:off x="6842687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F0EEE-38F0-4107-B295-781F58FF81AB}"/>
                </a:ext>
              </a:extLst>
            </p:cNvPr>
            <p:cNvSpPr txBox="1"/>
            <p:nvPr/>
          </p:nvSpPr>
          <p:spPr>
            <a:xfrm>
              <a:off x="7621458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2</a:t>
              </a:r>
              <a:endParaRPr lang="wae-CH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D4D746-4C6A-4977-8DD7-4A3F81BC5600}"/>
                </a:ext>
              </a:extLst>
            </p:cNvPr>
            <p:cNvSpPr txBox="1"/>
            <p:nvPr/>
          </p:nvSpPr>
          <p:spPr>
            <a:xfrm>
              <a:off x="8400229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0AD9D7-9502-48B3-8D81-2812165FB133}"/>
                </a:ext>
              </a:extLst>
            </p:cNvPr>
            <p:cNvSpPr txBox="1"/>
            <p:nvPr/>
          </p:nvSpPr>
          <p:spPr>
            <a:xfrm>
              <a:off x="9179000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4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C1C20C4-D0CF-4387-8559-BCDABF2CE575}"/>
                </a:ext>
              </a:extLst>
            </p:cNvPr>
            <p:cNvSpPr txBox="1"/>
            <p:nvPr/>
          </p:nvSpPr>
          <p:spPr>
            <a:xfrm>
              <a:off x="9957771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2508B9-142A-430F-B4C3-6E3F88BB305D}"/>
                </a:ext>
              </a:extLst>
            </p:cNvPr>
            <p:cNvSpPr txBox="1"/>
            <p:nvPr/>
          </p:nvSpPr>
          <p:spPr>
            <a:xfrm>
              <a:off x="10736542" y="2686956"/>
              <a:ext cx="669393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  <a:endParaRPr lang="ru-RU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10B6153-F98B-434B-935E-7753A28DB290}"/>
                </a:ext>
              </a:extLst>
            </p:cNvPr>
            <p:cNvSpPr txBox="1"/>
            <p:nvPr/>
          </p:nvSpPr>
          <p:spPr>
            <a:xfrm>
              <a:off x="6043186" y="2686956"/>
              <a:ext cx="669393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  <a:endParaRPr lang="ru-RU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F08C74E-313B-4878-BABA-3200A48DBAE9}"/>
              </a:ext>
            </a:extLst>
          </p:cNvPr>
          <p:cNvGrpSpPr/>
          <p:nvPr/>
        </p:nvGrpSpPr>
        <p:grpSpPr>
          <a:xfrm>
            <a:off x="4107507" y="4471758"/>
            <a:ext cx="3976984" cy="555640"/>
            <a:chOff x="6733310" y="2593802"/>
            <a:chExt cx="3976984" cy="55564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7FF9515-2F4F-4AA3-820F-0DB254796894}"/>
                </a:ext>
              </a:extLst>
            </p:cNvPr>
            <p:cNvSpPr/>
            <p:nvPr/>
          </p:nvSpPr>
          <p:spPr>
            <a:xfrm>
              <a:off x="6733310" y="2593802"/>
              <a:ext cx="3976984" cy="555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814DB03-B9A8-4665-8CED-30EE0ED28E80}"/>
                </a:ext>
              </a:extLst>
            </p:cNvPr>
            <p:cNvSpPr txBox="1"/>
            <p:nvPr/>
          </p:nvSpPr>
          <p:spPr>
            <a:xfrm>
              <a:off x="7621458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2</a:t>
              </a:r>
              <a:r>
                <a:rPr lang="en-US" dirty="0"/>
                <a:t>.0</a:t>
              </a:r>
              <a:endParaRPr lang="wae-CH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BCA9A79-4F17-4240-BA38-D1197EB61F49}"/>
                </a:ext>
              </a:extLst>
            </p:cNvPr>
            <p:cNvSpPr txBox="1"/>
            <p:nvPr/>
          </p:nvSpPr>
          <p:spPr>
            <a:xfrm>
              <a:off x="8400229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3.0</a:t>
              </a:r>
              <a:endParaRPr lang="ru-RU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02CF7E7-2FFA-491E-88F6-B78304DD4764}"/>
                </a:ext>
              </a:extLst>
            </p:cNvPr>
            <p:cNvSpPr txBox="1"/>
            <p:nvPr/>
          </p:nvSpPr>
          <p:spPr>
            <a:xfrm>
              <a:off x="9179000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4.0</a:t>
              </a:r>
              <a:endParaRPr lang="ru-RU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324134-93A5-40F4-A292-973064EEE7E1}"/>
                </a:ext>
              </a:extLst>
            </p:cNvPr>
            <p:cNvSpPr txBox="1"/>
            <p:nvPr/>
          </p:nvSpPr>
          <p:spPr>
            <a:xfrm>
              <a:off x="9957770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3.8</a:t>
              </a:r>
              <a:endParaRPr lang="ru-RU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C43F5FB-DAD2-4AB3-BE93-06742070C3C8}"/>
                </a:ext>
              </a:extLst>
            </p:cNvPr>
            <p:cNvSpPr txBox="1"/>
            <p:nvPr/>
          </p:nvSpPr>
          <p:spPr>
            <a:xfrm>
              <a:off x="6849216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1.0</a:t>
              </a:r>
              <a:endParaRPr lang="wae-CH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C954D45-8D8F-4829-BE65-551B660B9167}"/>
              </a:ext>
            </a:extLst>
          </p:cNvPr>
          <p:cNvGrpSpPr/>
          <p:nvPr/>
        </p:nvGrpSpPr>
        <p:grpSpPr>
          <a:xfrm>
            <a:off x="3319987" y="1671000"/>
            <a:ext cx="2428191" cy="2805519"/>
            <a:chOff x="6733309" y="1671000"/>
            <a:chExt cx="2428191" cy="280551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B9CBAC0-FA15-4420-9C7E-78958AEB7AB3}"/>
                </a:ext>
              </a:extLst>
            </p:cNvPr>
            <p:cNvGrpSpPr/>
            <p:nvPr/>
          </p:nvGrpSpPr>
          <p:grpSpPr>
            <a:xfrm>
              <a:off x="6733309" y="1671000"/>
              <a:ext cx="2428191" cy="555640"/>
              <a:chOff x="6733309" y="1863801"/>
              <a:chExt cx="2428191" cy="55564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14021B6-1782-40CE-B164-C130C54905DB}"/>
                  </a:ext>
                </a:extLst>
              </p:cNvPr>
              <p:cNvSpPr/>
              <p:nvPr/>
            </p:nvSpPr>
            <p:spPr>
              <a:xfrm>
                <a:off x="6733309" y="1863801"/>
                <a:ext cx="2428191" cy="5556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wae-CH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1C1E93-DD1E-429C-910C-3BE8B6C52D83}"/>
                  </a:ext>
                </a:extLst>
              </p:cNvPr>
              <p:cNvSpPr txBox="1"/>
              <p:nvPr/>
            </p:nvSpPr>
            <p:spPr>
              <a:xfrm>
                <a:off x="6842687" y="1956955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0.2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255AB4-41F4-44B8-9C03-DF5C606F3532}"/>
                  </a:ext>
                </a:extLst>
              </p:cNvPr>
              <p:cNvSpPr txBox="1"/>
              <p:nvPr/>
            </p:nvSpPr>
            <p:spPr>
              <a:xfrm>
                <a:off x="7621458" y="1956955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0.6</a:t>
                </a:r>
                <a:endParaRPr lang="wae-CH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D052F9-7735-4C6A-B26F-7365BE5BF853}"/>
                  </a:ext>
                </a:extLst>
              </p:cNvPr>
              <p:cNvSpPr txBox="1"/>
              <p:nvPr/>
            </p:nvSpPr>
            <p:spPr>
              <a:xfrm>
                <a:off x="8400229" y="1956955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0.2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4FE4B0E-3780-4B1B-86BC-9A142B110D3E}"/>
                </a:ext>
              </a:extLst>
            </p:cNvPr>
            <p:cNvGrpSpPr/>
            <p:nvPr/>
          </p:nvGrpSpPr>
          <p:grpSpPr>
            <a:xfrm>
              <a:off x="6733309" y="3379970"/>
              <a:ext cx="2428191" cy="555640"/>
              <a:chOff x="6733309" y="1863801"/>
              <a:chExt cx="2428191" cy="55564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B29281E-B301-4137-AF30-33F646C12162}"/>
                  </a:ext>
                </a:extLst>
              </p:cNvPr>
              <p:cNvSpPr/>
              <p:nvPr/>
            </p:nvSpPr>
            <p:spPr>
              <a:xfrm>
                <a:off x="6733309" y="1863801"/>
                <a:ext cx="2428191" cy="5556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wae-CH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E4D52D8-C321-4ECC-9311-EDCDE07AA086}"/>
                  </a:ext>
                </a:extLst>
              </p:cNvPr>
              <p:cNvSpPr txBox="1"/>
              <p:nvPr/>
            </p:nvSpPr>
            <p:spPr>
              <a:xfrm>
                <a:off x="6842687" y="1956955"/>
                <a:ext cx="669393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</a:t>
                </a:r>
                <a:r>
                  <a:rPr lang="en-US" dirty="0"/>
                  <a:t>0</a:t>
                </a:r>
                <a:endParaRPr lang="ru-RU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4107640-8D6B-484E-BE0D-1B6EDD3E0FFD}"/>
                  </a:ext>
                </a:extLst>
              </p:cNvPr>
              <p:cNvSpPr txBox="1"/>
              <p:nvPr/>
            </p:nvSpPr>
            <p:spPr>
              <a:xfrm>
                <a:off x="7621458" y="1956955"/>
                <a:ext cx="669393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  <a:r>
                  <a:rPr lang="ru-RU" dirty="0"/>
                  <a:t>.</a:t>
                </a:r>
                <a:r>
                  <a:rPr lang="en-US" dirty="0"/>
                  <a:t>6</a:t>
                </a:r>
                <a:endParaRPr lang="wae-CH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4D74974-E22F-4838-B1FE-4E52B1A399CD}"/>
                  </a:ext>
                </a:extLst>
              </p:cNvPr>
              <p:cNvSpPr txBox="1"/>
              <p:nvPr/>
            </p:nvSpPr>
            <p:spPr>
              <a:xfrm>
                <a:off x="8400229" y="1956955"/>
                <a:ext cx="669393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  <a:r>
                  <a:rPr lang="ru-RU" dirty="0"/>
                  <a:t>.</a:t>
                </a:r>
                <a:r>
                  <a:rPr lang="en-US" dirty="0"/>
                  <a:t>4</a:t>
                </a:r>
                <a:endParaRPr lang="ru-RU" dirty="0"/>
              </a:p>
            </p:txBody>
          </p:sp>
        </p:grpSp>
        <p:sp>
          <p:nvSpPr>
            <p:cNvPr id="31" name="Flowchart: Summing Junction 30">
              <a:extLst>
                <a:ext uri="{FF2B5EF4-FFF2-40B4-BE49-F238E27FC236}">
                  <a16:creationId xmlns:a16="http://schemas.microsoft.com/office/drawing/2014/main" id="{1CCA4300-78CA-4BEC-9DA5-FD816269B6A4}"/>
                </a:ext>
              </a:extLst>
            </p:cNvPr>
            <p:cNvSpPr/>
            <p:nvPr/>
          </p:nvSpPr>
          <p:spPr>
            <a:xfrm>
              <a:off x="7809564" y="2287816"/>
              <a:ext cx="275680" cy="275680"/>
            </a:xfrm>
            <a:prstGeom prst="flowChartSummingJuncti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C789D80-2FAC-446B-9C2E-4FE8D18ED62D}"/>
                </a:ext>
              </a:extLst>
            </p:cNvPr>
            <p:cNvCxnSpPr/>
            <p:nvPr/>
          </p:nvCxnSpPr>
          <p:spPr>
            <a:xfrm flipH="1">
              <a:off x="7969240" y="3967598"/>
              <a:ext cx="438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50A15E0-30D0-4EF4-81A7-784A840D6F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85244" y="3967598"/>
              <a:ext cx="64953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Plus Sign 43">
              <a:extLst>
                <a:ext uri="{FF2B5EF4-FFF2-40B4-BE49-F238E27FC236}">
                  <a16:creationId xmlns:a16="http://schemas.microsoft.com/office/drawing/2014/main" id="{90470E76-3ED2-4A1A-AD55-8ED17497FD9E}"/>
                </a:ext>
              </a:extLst>
            </p:cNvPr>
            <p:cNvSpPr/>
            <p:nvPr/>
          </p:nvSpPr>
          <p:spPr>
            <a:xfrm>
              <a:off x="7828305" y="4198948"/>
              <a:ext cx="277571" cy="277571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8DD1D74-D228-4152-A231-77277AB4DF01}"/>
                </a:ext>
              </a:extLst>
            </p:cNvPr>
            <p:cNvCxnSpPr>
              <a:cxnSpLocks/>
            </p:cNvCxnSpPr>
            <p:nvPr/>
          </p:nvCxnSpPr>
          <p:spPr>
            <a:xfrm>
              <a:off x="7181769" y="3967598"/>
              <a:ext cx="675852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3D91089-5AF9-4E38-9DDA-B183E65001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7384" y="3201368"/>
              <a:ext cx="438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0E028C0-AF8C-45B8-B073-477D57EA0947}"/>
                </a:ext>
              </a:extLst>
            </p:cNvPr>
            <p:cNvCxnSpPr/>
            <p:nvPr/>
          </p:nvCxnSpPr>
          <p:spPr>
            <a:xfrm flipH="1">
              <a:off x="7969240" y="3201368"/>
              <a:ext cx="438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ADEC656-0AC8-4E6D-A96A-EA2DF0D569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30393" y="3201368"/>
              <a:ext cx="438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1955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33C04-1ADB-48F7-8227-B8F9F908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Strided</a:t>
            </a:r>
            <a:r>
              <a:rPr lang="en-US" dirty="0"/>
              <a:t> convolutions: stride=2 , “SAME”</a:t>
            </a:r>
            <a:endParaRPr lang="wae-CH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22BC61-8203-4EDE-BF2F-BBBE1C099F1A}"/>
              </a:ext>
            </a:extLst>
          </p:cNvPr>
          <p:cNvGrpSpPr/>
          <p:nvPr/>
        </p:nvGrpSpPr>
        <p:grpSpPr>
          <a:xfrm>
            <a:off x="3417383" y="2593802"/>
            <a:ext cx="5362749" cy="555640"/>
            <a:chOff x="6043186" y="2593802"/>
            <a:chExt cx="5362749" cy="55564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6013741-0675-4A89-9B1A-BDEC0F640FD5}"/>
                </a:ext>
              </a:extLst>
            </p:cNvPr>
            <p:cNvSpPr/>
            <p:nvPr/>
          </p:nvSpPr>
          <p:spPr>
            <a:xfrm>
              <a:off x="6733310" y="2593802"/>
              <a:ext cx="3976984" cy="5556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208E1F-7841-49D1-B60C-323E91F8C51C}"/>
                </a:ext>
              </a:extLst>
            </p:cNvPr>
            <p:cNvSpPr txBox="1"/>
            <p:nvPr/>
          </p:nvSpPr>
          <p:spPr>
            <a:xfrm>
              <a:off x="6842687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F0EEE-38F0-4107-B295-781F58FF81AB}"/>
                </a:ext>
              </a:extLst>
            </p:cNvPr>
            <p:cNvSpPr txBox="1"/>
            <p:nvPr/>
          </p:nvSpPr>
          <p:spPr>
            <a:xfrm>
              <a:off x="7621458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2</a:t>
              </a:r>
              <a:endParaRPr lang="wae-CH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D4D746-4C6A-4977-8DD7-4A3F81BC5600}"/>
                </a:ext>
              </a:extLst>
            </p:cNvPr>
            <p:cNvSpPr txBox="1"/>
            <p:nvPr/>
          </p:nvSpPr>
          <p:spPr>
            <a:xfrm>
              <a:off x="8400229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0AD9D7-9502-48B3-8D81-2812165FB133}"/>
                </a:ext>
              </a:extLst>
            </p:cNvPr>
            <p:cNvSpPr txBox="1"/>
            <p:nvPr/>
          </p:nvSpPr>
          <p:spPr>
            <a:xfrm>
              <a:off x="9179000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4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C1C20C4-D0CF-4387-8559-BCDABF2CE575}"/>
                </a:ext>
              </a:extLst>
            </p:cNvPr>
            <p:cNvSpPr txBox="1"/>
            <p:nvPr/>
          </p:nvSpPr>
          <p:spPr>
            <a:xfrm>
              <a:off x="9957771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2508B9-142A-430F-B4C3-6E3F88BB305D}"/>
                </a:ext>
              </a:extLst>
            </p:cNvPr>
            <p:cNvSpPr txBox="1"/>
            <p:nvPr/>
          </p:nvSpPr>
          <p:spPr>
            <a:xfrm>
              <a:off x="10736542" y="2686956"/>
              <a:ext cx="669393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  <a:endParaRPr lang="ru-RU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10B6153-F98B-434B-935E-7753A28DB290}"/>
                </a:ext>
              </a:extLst>
            </p:cNvPr>
            <p:cNvSpPr txBox="1"/>
            <p:nvPr/>
          </p:nvSpPr>
          <p:spPr>
            <a:xfrm>
              <a:off x="6043186" y="2686956"/>
              <a:ext cx="669393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  <a:endParaRPr lang="ru-RU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F08C74E-313B-4878-BABA-3200A48DBAE9}"/>
              </a:ext>
            </a:extLst>
          </p:cNvPr>
          <p:cNvGrpSpPr/>
          <p:nvPr/>
        </p:nvGrpSpPr>
        <p:grpSpPr>
          <a:xfrm>
            <a:off x="4886278" y="4471758"/>
            <a:ext cx="2419442" cy="555640"/>
            <a:chOff x="7512081" y="2593802"/>
            <a:chExt cx="2419442" cy="55564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7FF9515-2F4F-4AA3-820F-0DB254796894}"/>
                </a:ext>
              </a:extLst>
            </p:cNvPr>
            <p:cNvSpPr/>
            <p:nvPr/>
          </p:nvSpPr>
          <p:spPr>
            <a:xfrm>
              <a:off x="7512081" y="2593802"/>
              <a:ext cx="2419442" cy="555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814DB03-B9A8-4665-8CED-30EE0ED28E80}"/>
                </a:ext>
              </a:extLst>
            </p:cNvPr>
            <p:cNvSpPr txBox="1"/>
            <p:nvPr/>
          </p:nvSpPr>
          <p:spPr>
            <a:xfrm>
              <a:off x="7621458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1.0</a:t>
              </a:r>
              <a:endParaRPr lang="wae-CH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BCA9A79-4F17-4240-BA38-D1197EB61F49}"/>
                </a:ext>
              </a:extLst>
            </p:cNvPr>
            <p:cNvSpPr txBox="1"/>
            <p:nvPr/>
          </p:nvSpPr>
          <p:spPr>
            <a:xfrm>
              <a:off x="8400229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3.0</a:t>
              </a:r>
              <a:endParaRPr lang="ru-RU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02CF7E7-2FFA-491E-88F6-B78304DD4764}"/>
                </a:ext>
              </a:extLst>
            </p:cNvPr>
            <p:cNvSpPr txBox="1"/>
            <p:nvPr/>
          </p:nvSpPr>
          <p:spPr>
            <a:xfrm>
              <a:off x="9179000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3.8</a:t>
              </a:r>
              <a:endParaRPr lang="ru-RU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9CBE244-AF11-415D-ADB6-4BA5B28C63A1}"/>
              </a:ext>
            </a:extLst>
          </p:cNvPr>
          <p:cNvGrpSpPr/>
          <p:nvPr/>
        </p:nvGrpSpPr>
        <p:grpSpPr>
          <a:xfrm>
            <a:off x="3319987" y="1671000"/>
            <a:ext cx="2428191" cy="892496"/>
            <a:chOff x="3319987" y="1671000"/>
            <a:chExt cx="2428191" cy="89249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B9CBAC0-FA15-4420-9C7E-78958AEB7AB3}"/>
                </a:ext>
              </a:extLst>
            </p:cNvPr>
            <p:cNvGrpSpPr/>
            <p:nvPr/>
          </p:nvGrpSpPr>
          <p:grpSpPr>
            <a:xfrm>
              <a:off x="3319987" y="1671000"/>
              <a:ext cx="2428191" cy="555640"/>
              <a:chOff x="6733309" y="1863801"/>
              <a:chExt cx="2428191" cy="55564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14021B6-1782-40CE-B164-C130C54905DB}"/>
                  </a:ext>
                </a:extLst>
              </p:cNvPr>
              <p:cNvSpPr/>
              <p:nvPr/>
            </p:nvSpPr>
            <p:spPr>
              <a:xfrm>
                <a:off x="6733309" y="1863801"/>
                <a:ext cx="2428191" cy="5556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wae-CH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1C1E93-DD1E-429C-910C-3BE8B6C52D83}"/>
                  </a:ext>
                </a:extLst>
              </p:cNvPr>
              <p:cNvSpPr txBox="1"/>
              <p:nvPr/>
            </p:nvSpPr>
            <p:spPr>
              <a:xfrm>
                <a:off x="6842687" y="1956955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0.2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255AB4-41F4-44B8-9C03-DF5C606F3532}"/>
                  </a:ext>
                </a:extLst>
              </p:cNvPr>
              <p:cNvSpPr txBox="1"/>
              <p:nvPr/>
            </p:nvSpPr>
            <p:spPr>
              <a:xfrm>
                <a:off x="7621458" y="1956955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0.6</a:t>
                </a:r>
                <a:endParaRPr lang="wae-CH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D052F9-7735-4C6A-B26F-7365BE5BF853}"/>
                  </a:ext>
                </a:extLst>
              </p:cNvPr>
              <p:cNvSpPr txBox="1"/>
              <p:nvPr/>
            </p:nvSpPr>
            <p:spPr>
              <a:xfrm>
                <a:off x="8400229" y="1956955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0.2</a:t>
                </a:r>
              </a:p>
            </p:txBody>
          </p:sp>
        </p:grpSp>
        <p:sp>
          <p:nvSpPr>
            <p:cNvPr id="31" name="Flowchart: Summing Junction 30">
              <a:extLst>
                <a:ext uri="{FF2B5EF4-FFF2-40B4-BE49-F238E27FC236}">
                  <a16:creationId xmlns:a16="http://schemas.microsoft.com/office/drawing/2014/main" id="{1CCA4300-78CA-4BEC-9DA5-FD816269B6A4}"/>
                </a:ext>
              </a:extLst>
            </p:cNvPr>
            <p:cNvSpPr/>
            <p:nvPr/>
          </p:nvSpPr>
          <p:spPr>
            <a:xfrm>
              <a:off x="4396242" y="2287816"/>
              <a:ext cx="275680" cy="275680"/>
            </a:xfrm>
            <a:prstGeom prst="flowChartSummingJuncti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E028C0-AF8C-45B8-B073-477D57EA0947}"/>
              </a:ext>
            </a:extLst>
          </p:cNvPr>
          <p:cNvCxnSpPr/>
          <p:nvPr/>
        </p:nvCxnSpPr>
        <p:spPr>
          <a:xfrm flipH="1">
            <a:off x="4555918" y="3201368"/>
            <a:ext cx="4385" cy="169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9DB2B10-7704-4461-B675-AD105810291B}"/>
              </a:ext>
            </a:extLst>
          </p:cNvPr>
          <p:cNvGrpSpPr/>
          <p:nvPr/>
        </p:nvGrpSpPr>
        <p:grpSpPr>
          <a:xfrm>
            <a:off x="4877529" y="1544537"/>
            <a:ext cx="2428191" cy="1018959"/>
            <a:chOff x="3319987" y="1544537"/>
            <a:chExt cx="2428191" cy="1018959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CFC6A51-4C1D-423B-987B-FAF043A4B58B}"/>
                </a:ext>
              </a:extLst>
            </p:cNvPr>
            <p:cNvGrpSpPr/>
            <p:nvPr/>
          </p:nvGrpSpPr>
          <p:grpSpPr>
            <a:xfrm>
              <a:off x="3319987" y="1544537"/>
              <a:ext cx="2428191" cy="555640"/>
              <a:chOff x="6733309" y="1737338"/>
              <a:chExt cx="2428191" cy="555640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59EDBED-3620-41DB-AEB1-8F4ACA6D3328}"/>
                  </a:ext>
                </a:extLst>
              </p:cNvPr>
              <p:cNvSpPr/>
              <p:nvPr/>
            </p:nvSpPr>
            <p:spPr>
              <a:xfrm>
                <a:off x="6733309" y="1737338"/>
                <a:ext cx="2428191" cy="5556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wae-CH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7FA0D7C-14AE-4DD4-B7EA-674B6466EFBD}"/>
                  </a:ext>
                </a:extLst>
              </p:cNvPr>
              <p:cNvSpPr txBox="1"/>
              <p:nvPr/>
            </p:nvSpPr>
            <p:spPr>
              <a:xfrm>
                <a:off x="6842687" y="1830492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0.2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CD5D15A-67EC-4E06-83C6-2954FF78BD97}"/>
                  </a:ext>
                </a:extLst>
              </p:cNvPr>
              <p:cNvSpPr txBox="1"/>
              <p:nvPr/>
            </p:nvSpPr>
            <p:spPr>
              <a:xfrm>
                <a:off x="7621458" y="1830492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0.6</a:t>
                </a:r>
                <a:endParaRPr lang="wae-CH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FFB91F9-2B35-4A8B-B830-D04E23EA01EA}"/>
                  </a:ext>
                </a:extLst>
              </p:cNvPr>
              <p:cNvSpPr txBox="1"/>
              <p:nvPr/>
            </p:nvSpPr>
            <p:spPr>
              <a:xfrm>
                <a:off x="8400229" y="1829169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0.2</a:t>
                </a:r>
              </a:p>
            </p:txBody>
          </p:sp>
        </p:grpSp>
        <p:sp>
          <p:nvSpPr>
            <p:cNvPr id="46" name="Flowchart: Summing Junction 45">
              <a:extLst>
                <a:ext uri="{FF2B5EF4-FFF2-40B4-BE49-F238E27FC236}">
                  <a16:creationId xmlns:a16="http://schemas.microsoft.com/office/drawing/2014/main" id="{84DBD18D-7333-4DC6-9B26-EA2519C288C0}"/>
                </a:ext>
              </a:extLst>
            </p:cNvPr>
            <p:cNvSpPr/>
            <p:nvPr/>
          </p:nvSpPr>
          <p:spPr>
            <a:xfrm>
              <a:off x="4396242" y="2287816"/>
              <a:ext cx="275680" cy="275680"/>
            </a:xfrm>
            <a:prstGeom prst="flowChartSummingJuncti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DC2CA9D-6741-4F7E-AFBD-02327BD1D33A}"/>
              </a:ext>
            </a:extLst>
          </p:cNvPr>
          <p:cNvGrpSpPr/>
          <p:nvPr/>
        </p:nvGrpSpPr>
        <p:grpSpPr>
          <a:xfrm>
            <a:off x="6434337" y="1355362"/>
            <a:ext cx="2428191" cy="1208134"/>
            <a:chOff x="3319987" y="1355362"/>
            <a:chExt cx="2428191" cy="1208134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EDA3126-27F9-4CB0-85B9-045CA43EE8EB}"/>
                </a:ext>
              </a:extLst>
            </p:cNvPr>
            <p:cNvGrpSpPr/>
            <p:nvPr/>
          </p:nvGrpSpPr>
          <p:grpSpPr>
            <a:xfrm>
              <a:off x="3319987" y="1355362"/>
              <a:ext cx="2428191" cy="555640"/>
              <a:chOff x="6733309" y="1548163"/>
              <a:chExt cx="2428191" cy="555640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7BD6CBD-C27F-43CE-8820-2101589252E9}"/>
                  </a:ext>
                </a:extLst>
              </p:cNvPr>
              <p:cNvSpPr/>
              <p:nvPr/>
            </p:nvSpPr>
            <p:spPr>
              <a:xfrm>
                <a:off x="6733309" y="1548163"/>
                <a:ext cx="2428191" cy="5556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wae-CH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7431E4A-1247-4A97-B443-6EC487266A54}"/>
                  </a:ext>
                </a:extLst>
              </p:cNvPr>
              <p:cNvSpPr txBox="1"/>
              <p:nvPr/>
            </p:nvSpPr>
            <p:spPr>
              <a:xfrm>
                <a:off x="6842687" y="1641317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0.2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F3D293B-DDB8-491A-9EB1-EFC97B2F7503}"/>
                  </a:ext>
                </a:extLst>
              </p:cNvPr>
              <p:cNvSpPr txBox="1"/>
              <p:nvPr/>
            </p:nvSpPr>
            <p:spPr>
              <a:xfrm>
                <a:off x="7621458" y="1641317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0.6</a:t>
                </a:r>
                <a:endParaRPr lang="wae-CH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F363E7B-437A-4DBF-99F0-F0771795EB77}"/>
                  </a:ext>
                </a:extLst>
              </p:cNvPr>
              <p:cNvSpPr txBox="1"/>
              <p:nvPr/>
            </p:nvSpPr>
            <p:spPr>
              <a:xfrm>
                <a:off x="8400229" y="1641317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0.2</a:t>
                </a:r>
              </a:p>
            </p:txBody>
          </p:sp>
        </p:grpSp>
        <p:sp>
          <p:nvSpPr>
            <p:cNvPr id="58" name="Flowchart: Summing Junction 57">
              <a:extLst>
                <a:ext uri="{FF2B5EF4-FFF2-40B4-BE49-F238E27FC236}">
                  <a16:creationId xmlns:a16="http://schemas.microsoft.com/office/drawing/2014/main" id="{01F96EA9-E498-4D9B-AABB-FF90B7C1C2F8}"/>
                </a:ext>
              </a:extLst>
            </p:cNvPr>
            <p:cNvSpPr/>
            <p:nvPr/>
          </p:nvSpPr>
          <p:spPr>
            <a:xfrm>
              <a:off x="4396242" y="2287816"/>
              <a:ext cx="275680" cy="275680"/>
            </a:xfrm>
            <a:prstGeom prst="flowChartSummingJuncti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F0F2896-0EBF-4728-AD53-48C9F2BDA66C}"/>
              </a:ext>
            </a:extLst>
          </p:cNvPr>
          <p:cNvGrpSpPr/>
          <p:nvPr/>
        </p:nvGrpSpPr>
        <p:grpSpPr>
          <a:xfrm>
            <a:off x="4107507" y="3486717"/>
            <a:ext cx="3976984" cy="555640"/>
            <a:chOff x="6733310" y="2593802"/>
            <a:chExt cx="3976984" cy="55564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E33B2C5-F6EF-4BAA-B8A8-EAC9CCDCF8A7}"/>
                </a:ext>
              </a:extLst>
            </p:cNvPr>
            <p:cNvSpPr/>
            <p:nvPr/>
          </p:nvSpPr>
          <p:spPr>
            <a:xfrm>
              <a:off x="6733310" y="2593802"/>
              <a:ext cx="3976984" cy="555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065FFEB-B4C0-4227-9120-D1899282BFC8}"/>
                </a:ext>
              </a:extLst>
            </p:cNvPr>
            <p:cNvSpPr txBox="1"/>
            <p:nvPr/>
          </p:nvSpPr>
          <p:spPr>
            <a:xfrm>
              <a:off x="8400229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3.0</a:t>
              </a:r>
              <a:endParaRPr lang="ru-RU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B85A727-ED84-428B-A385-1587DA68B2C1}"/>
                </a:ext>
              </a:extLst>
            </p:cNvPr>
            <p:cNvSpPr txBox="1"/>
            <p:nvPr/>
          </p:nvSpPr>
          <p:spPr>
            <a:xfrm>
              <a:off x="9957770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3.8</a:t>
              </a:r>
              <a:endParaRPr lang="ru-RU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865165B-372B-45AD-B094-56BA49F17B20}"/>
                </a:ext>
              </a:extLst>
            </p:cNvPr>
            <p:cNvSpPr txBox="1"/>
            <p:nvPr/>
          </p:nvSpPr>
          <p:spPr>
            <a:xfrm>
              <a:off x="6849216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1.0</a:t>
              </a:r>
              <a:endParaRPr lang="wae-CH" dirty="0"/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94DEDE5-0EA2-4C6D-9F5B-99021DBB68CB}"/>
              </a:ext>
            </a:extLst>
          </p:cNvPr>
          <p:cNvCxnSpPr/>
          <p:nvPr/>
        </p:nvCxnSpPr>
        <p:spPr>
          <a:xfrm flipH="1">
            <a:off x="6109122" y="3201368"/>
            <a:ext cx="4385" cy="169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C441DD0-C597-4725-BDFE-D026F577F156}"/>
              </a:ext>
            </a:extLst>
          </p:cNvPr>
          <p:cNvCxnSpPr/>
          <p:nvPr/>
        </p:nvCxnSpPr>
        <p:spPr>
          <a:xfrm flipH="1">
            <a:off x="7668118" y="3201368"/>
            <a:ext cx="4385" cy="169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quals 3">
            <a:extLst>
              <a:ext uri="{FF2B5EF4-FFF2-40B4-BE49-F238E27FC236}">
                <a16:creationId xmlns:a16="http://schemas.microsoft.com/office/drawing/2014/main" id="{C9BE5EC5-C3F7-470B-8695-380E558D7ABF}"/>
              </a:ext>
            </a:extLst>
          </p:cNvPr>
          <p:cNvSpPr/>
          <p:nvPr/>
        </p:nvSpPr>
        <p:spPr>
          <a:xfrm rot="5400000">
            <a:off x="5987667" y="4172100"/>
            <a:ext cx="277088" cy="20650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wa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001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33C04-1ADB-48F7-8227-B8F9F908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Dilated convolutions: dilation=2, “SAME”</a:t>
            </a:r>
            <a:endParaRPr lang="wae-CH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22BC61-8203-4EDE-BF2F-BBBE1C099F1A}"/>
              </a:ext>
            </a:extLst>
          </p:cNvPr>
          <p:cNvGrpSpPr/>
          <p:nvPr/>
        </p:nvGrpSpPr>
        <p:grpSpPr>
          <a:xfrm>
            <a:off x="2650594" y="3363821"/>
            <a:ext cx="6908314" cy="555640"/>
            <a:chOff x="5276397" y="2593802"/>
            <a:chExt cx="6908314" cy="55564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6013741-0675-4A89-9B1A-BDEC0F640FD5}"/>
                </a:ext>
              </a:extLst>
            </p:cNvPr>
            <p:cNvSpPr/>
            <p:nvPr/>
          </p:nvSpPr>
          <p:spPr>
            <a:xfrm>
              <a:off x="6733310" y="2593802"/>
              <a:ext cx="3976984" cy="5556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208E1F-7841-49D1-B60C-323E91F8C51C}"/>
                </a:ext>
              </a:extLst>
            </p:cNvPr>
            <p:cNvSpPr txBox="1"/>
            <p:nvPr/>
          </p:nvSpPr>
          <p:spPr>
            <a:xfrm>
              <a:off x="6842687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F0EEE-38F0-4107-B295-781F58FF81AB}"/>
                </a:ext>
              </a:extLst>
            </p:cNvPr>
            <p:cNvSpPr txBox="1"/>
            <p:nvPr/>
          </p:nvSpPr>
          <p:spPr>
            <a:xfrm>
              <a:off x="7621458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2</a:t>
              </a:r>
              <a:endParaRPr lang="wae-CH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D4D746-4C6A-4977-8DD7-4A3F81BC5600}"/>
                </a:ext>
              </a:extLst>
            </p:cNvPr>
            <p:cNvSpPr txBox="1"/>
            <p:nvPr/>
          </p:nvSpPr>
          <p:spPr>
            <a:xfrm>
              <a:off x="8400229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0AD9D7-9502-48B3-8D81-2812165FB133}"/>
                </a:ext>
              </a:extLst>
            </p:cNvPr>
            <p:cNvSpPr txBox="1"/>
            <p:nvPr/>
          </p:nvSpPr>
          <p:spPr>
            <a:xfrm>
              <a:off x="9179000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4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C1C20C4-D0CF-4387-8559-BCDABF2CE575}"/>
                </a:ext>
              </a:extLst>
            </p:cNvPr>
            <p:cNvSpPr txBox="1"/>
            <p:nvPr/>
          </p:nvSpPr>
          <p:spPr>
            <a:xfrm>
              <a:off x="9957771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2508B9-142A-430F-B4C3-6E3F88BB305D}"/>
                </a:ext>
              </a:extLst>
            </p:cNvPr>
            <p:cNvSpPr txBox="1"/>
            <p:nvPr/>
          </p:nvSpPr>
          <p:spPr>
            <a:xfrm>
              <a:off x="10736542" y="2686956"/>
              <a:ext cx="669393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  <a:endParaRPr lang="ru-RU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10B6153-F98B-434B-935E-7753A28DB290}"/>
                </a:ext>
              </a:extLst>
            </p:cNvPr>
            <p:cNvSpPr txBox="1"/>
            <p:nvPr/>
          </p:nvSpPr>
          <p:spPr>
            <a:xfrm>
              <a:off x="6043186" y="2686956"/>
              <a:ext cx="669393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  <a:endParaRPr lang="ru-RU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7CA079F-66FF-471D-892D-262365ACEBDD}"/>
                </a:ext>
              </a:extLst>
            </p:cNvPr>
            <p:cNvSpPr txBox="1"/>
            <p:nvPr/>
          </p:nvSpPr>
          <p:spPr>
            <a:xfrm>
              <a:off x="5276397" y="2686956"/>
              <a:ext cx="669393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  <a:endParaRPr lang="ru-RU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F076647-B122-4BAC-A875-B887934FB7B4}"/>
                </a:ext>
              </a:extLst>
            </p:cNvPr>
            <p:cNvSpPr txBox="1"/>
            <p:nvPr/>
          </p:nvSpPr>
          <p:spPr>
            <a:xfrm>
              <a:off x="11515318" y="2686956"/>
              <a:ext cx="669393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  <a:endParaRPr lang="ru-RU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F08C74E-313B-4878-BABA-3200A48DBAE9}"/>
              </a:ext>
            </a:extLst>
          </p:cNvPr>
          <p:cNvGrpSpPr/>
          <p:nvPr/>
        </p:nvGrpSpPr>
        <p:grpSpPr>
          <a:xfrm>
            <a:off x="4107507" y="5241777"/>
            <a:ext cx="3976984" cy="555640"/>
            <a:chOff x="6733310" y="2593802"/>
            <a:chExt cx="3976984" cy="55564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7FF9515-2F4F-4AA3-820F-0DB254796894}"/>
                </a:ext>
              </a:extLst>
            </p:cNvPr>
            <p:cNvSpPr/>
            <p:nvPr/>
          </p:nvSpPr>
          <p:spPr>
            <a:xfrm>
              <a:off x="6733310" y="2593802"/>
              <a:ext cx="3976984" cy="555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814DB03-B9A8-4665-8CED-30EE0ED28E80}"/>
                </a:ext>
              </a:extLst>
            </p:cNvPr>
            <p:cNvSpPr txBox="1"/>
            <p:nvPr/>
          </p:nvSpPr>
          <p:spPr>
            <a:xfrm>
              <a:off x="7621458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2</a:t>
              </a:r>
              <a:r>
                <a:rPr lang="en-US" dirty="0"/>
                <a:t>.0</a:t>
              </a:r>
              <a:endParaRPr lang="wae-CH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BCA9A79-4F17-4240-BA38-D1197EB61F49}"/>
                </a:ext>
              </a:extLst>
            </p:cNvPr>
            <p:cNvSpPr txBox="1"/>
            <p:nvPr/>
          </p:nvSpPr>
          <p:spPr>
            <a:xfrm>
              <a:off x="8400229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3.0</a:t>
              </a:r>
              <a:endParaRPr lang="ru-RU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02CF7E7-2FFA-491E-88F6-B78304DD4764}"/>
                </a:ext>
              </a:extLst>
            </p:cNvPr>
            <p:cNvSpPr txBox="1"/>
            <p:nvPr/>
          </p:nvSpPr>
          <p:spPr>
            <a:xfrm>
              <a:off x="9179000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2.8</a:t>
              </a:r>
              <a:endParaRPr lang="ru-RU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324134-93A5-40F4-A292-973064EEE7E1}"/>
                </a:ext>
              </a:extLst>
            </p:cNvPr>
            <p:cNvSpPr txBox="1"/>
            <p:nvPr/>
          </p:nvSpPr>
          <p:spPr>
            <a:xfrm>
              <a:off x="9957770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3.6</a:t>
              </a:r>
              <a:endParaRPr lang="ru-RU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C43F5FB-DAD2-4AB3-BE93-06742070C3C8}"/>
                </a:ext>
              </a:extLst>
            </p:cNvPr>
            <p:cNvSpPr txBox="1"/>
            <p:nvPr/>
          </p:nvSpPr>
          <p:spPr>
            <a:xfrm>
              <a:off x="6849216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1.2</a:t>
              </a:r>
              <a:endParaRPr lang="wae-CH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C954D45-8D8F-4829-BE65-551B660B9167}"/>
              </a:ext>
            </a:extLst>
          </p:cNvPr>
          <p:cNvGrpSpPr/>
          <p:nvPr/>
        </p:nvGrpSpPr>
        <p:grpSpPr>
          <a:xfrm>
            <a:off x="2497459" y="1460033"/>
            <a:ext cx="4042613" cy="3781744"/>
            <a:chOff x="5923906" y="694775"/>
            <a:chExt cx="4042613" cy="378174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B9CBAC0-FA15-4420-9C7E-78958AEB7AB3}"/>
                </a:ext>
              </a:extLst>
            </p:cNvPr>
            <p:cNvGrpSpPr/>
            <p:nvPr/>
          </p:nvGrpSpPr>
          <p:grpSpPr>
            <a:xfrm>
              <a:off x="5928291" y="694775"/>
              <a:ext cx="4038228" cy="1531865"/>
              <a:chOff x="5928291" y="887576"/>
              <a:chExt cx="4038228" cy="153186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14021B6-1782-40CE-B164-C130C54905DB}"/>
                  </a:ext>
                </a:extLst>
              </p:cNvPr>
              <p:cNvSpPr/>
              <p:nvPr/>
            </p:nvSpPr>
            <p:spPr>
              <a:xfrm>
                <a:off x="5928291" y="1863801"/>
                <a:ext cx="4038228" cy="5556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wae-CH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1C1E93-DD1E-429C-910C-3BE8B6C52D83}"/>
                  </a:ext>
                </a:extLst>
              </p:cNvPr>
              <p:cNvSpPr txBox="1"/>
              <p:nvPr/>
            </p:nvSpPr>
            <p:spPr>
              <a:xfrm>
                <a:off x="6842687" y="1956955"/>
                <a:ext cx="66939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</a:t>
                </a:r>
                <a:r>
                  <a:rPr lang="en-US" dirty="0"/>
                  <a:t>0</a:t>
                </a:r>
                <a:endParaRPr lang="ru-RU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255AB4-41F4-44B8-9C03-DF5C606F3532}"/>
                  </a:ext>
                </a:extLst>
              </p:cNvPr>
              <p:cNvSpPr txBox="1"/>
              <p:nvPr/>
            </p:nvSpPr>
            <p:spPr>
              <a:xfrm>
                <a:off x="7621458" y="1956955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0.6</a:t>
                </a:r>
                <a:endParaRPr lang="wae-CH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D052F9-7735-4C6A-B26F-7365BE5BF853}"/>
                  </a:ext>
                </a:extLst>
              </p:cNvPr>
              <p:cNvSpPr txBox="1"/>
              <p:nvPr/>
            </p:nvSpPr>
            <p:spPr>
              <a:xfrm>
                <a:off x="8400229" y="1956955"/>
                <a:ext cx="66939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</a:t>
                </a:r>
                <a:r>
                  <a:rPr lang="en-US" dirty="0"/>
                  <a:t>0</a:t>
                </a:r>
                <a:endParaRPr lang="ru-RU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AF531DA-71A6-41AA-BC5E-D82FA62078E0}"/>
                  </a:ext>
                </a:extLst>
              </p:cNvPr>
              <p:cNvSpPr/>
              <p:nvPr/>
            </p:nvSpPr>
            <p:spPr>
              <a:xfrm>
                <a:off x="6733309" y="887576"/>
                <a:ext cx="2428191" cy="5556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wae-CH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BE5EE1C-E497-43EB-BC9D-75D28B57D472}"/>
                  </a:ext>
                </a:extLst>
              </p:cNvPr>
              <p:cNvSpPr txBox="1"/>
              <p:nvPr/>
            </p:nvSpPr>
            <p:spPr>
              <a:xfrm>
                <a:off x="6842687" y="980730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0.2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E5A8618-EC51-4955-B368-3FE5FB8F742A}"/>
                  </a:ext>
                </a:extLst>
              </p:cNvPr>
              <p:cNvSpPr txBox="1"/>
              <p:nvPr/>
            </p:nvSpPr>
            <p:spPr>
              <a:xfrm>
                <a:off x="7621458" y="980730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0.6</a:t>
                </a:r>
                <a:endParaRPr lang="wae-CH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EFA3437-222A-46C1-BDD2-52DFD4E5FE41}"/>
                  </a:ext>
                </a:extLst>
              </p:cNvPr>
              <p:cNvSpPr txBox="1"/>
              <p:nvPr/>
            </p:nvSpPr>
            <p:spPr>
              <a:xfrm>
                <a:off x="8400229" y="980730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0.2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96428DB-BEFA-4985-AD80-A6FB9C89EA16}"/>
                  </a:ext>
                </a:extLst>
              </p:cNvPr>
              <p:cNvSpPr txBox="1"/>
              <p:nvPr/>
            </p:nvSpPr>
            <p:spPr>
              <a:xfrm>
                <a:off x="9174624" y="1956955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0.2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AD262B1-67B8-47B4-A53B-D92F74843DB5}"/>
                  </a:ext>
                </a:extLst>
              </p:cNvPr>
              <p:cNvSpPr txBox="1"/>
              <p:nvPr/>
            </p:nvSpPr>
            <p:spPr>
              <a:xfrm>
                <a:off x="6063916" y="1956955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0.2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4FE4B0E-3780-4B1B-86BC-9A142B110D3E}"/>
                </a:ext>
              </a:extLst>
            </p:cNvPr>
            <p:cNvGrpSpPr/>
            <p:nvPr/>
          </p:nvGrpSpPr>
          <p:grpSpPr>
            <a:xfrm>
              <a:off x="5923906" y="3379970"/>
              <a:ext cx="4038228" cy="555640"/>
              <a:chOff x="5923906" y="1863801"/>
              <a:chExt cx="4038228" cy="55564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B29281E-B301-4137-AF30-33F646C12162}"/>
                  </a:ext>
                </a:extLst>
              </p:cNvPr>
              <p:cNvSpPr/>
              <p:nvPr/>
            </p:nvSpPr>
            <p:spPr>
              <a:xfrm>
                <a:off x="5923906" y="1863801"/>
                <a:ext cx="4038228" cy="5556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wae-CH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E4D52D8-C321-4ECC-9311-EDCDE07AA086}"/>
                  </a:ext>
                </a:extLst>
              </p:cNvPr>
              <p:cNvSpPr txBox="1"/>
              <p:nvPr/>
            </p:nvSpPr>
            <p:spPr>
              <a:xfrm>
                <a:off x="6842687" y="1956955"/>
                <a:ext cx="669393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</a:t>
                </a:r>
                <a:r>
                  <a:rPr lang="en-US" dirty="0"/>
                  <a:t>0</a:t>
                </a:r>
                <a:endParaRPr lang="ru-RU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4107640-8D6B-484E-BE0D-1B6EDD3E0FFD}"/>
                  </a:ext>
                </a:extLst>
              </p:cNvPr>
              <p:cNvSpPr txBox="1"/>
              <p:nvPr/>
            </p:nvSpPr>
            <p:spPr>
              <a:xfrm>
                <a:off x="7621458" y="1956955"/>
                <a:ext cx="669393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  <a:r>
                  <a:rPr lang="ru-RU" dirty="0"/>
                  <a:t>.</a:t>
                </a:r>
                <a:r>
                  <a:rPr lang="en-US" dirty="0"/>
                  <a:t>6</a:t>
                </a:r>
                <a:endParaRPr lang="wae-CH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4D74974-E22F-4838-B1FE-4E52B1A399CD}"/>
                  </a:ext>
                </a:extLst>
              </p:cNvPr>
              <p:cNvSpPr txBox="1"/>
              <p:nvPr/>
            </p:nvSpPr>
            <p:spPr>
              <a:xfrm>
                <a:off x="9169934" y="1956955"/>
                <a:ext cx="669393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  <a:r>
                  <a:rPr lang="ru-RU" dirty="0"/>
                  <a:t>.</a:t>
                </a:r>
                <a:r>
                  <a:rPr lang="en-US" dirty="0"/>
                  <a:t>6</a:t>
                </a:r>
                <a:endParaRPr lang="ru-RU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06FB6F4-6BD3-4C34-8C5F-FAAF7CF728D9}"/>
                  </a:ext>
                </a:extLst>
              </p:cNvPr>
              <p:cNvSpPr txBox="1"/>
              <p:nvPr/>
            </p:nvSpPr>
            <p:spPr>
              <a:xfrm>
                <a:off x="6063916" y="1956955"/>
                <a:ext cx="669393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</a:t>
                </a:r>
                <a:r>
                  <a:rPr lang="en-US" dirty="0"/>
                  <a:t>0</a:t>
                </a:r>
                <a:endParaRPr lang="ru-RU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B965EF8-F566-4CDD-90C5-C0653539F13F}"/>
                  </a:ext>
                </a:extLst>
              </p:cNvPr>
              <p:cNvSpPr txBox="1"/>
              <p:nvPr/>
            </p:nvSpPr>
            <p:spPr>
              <a:xfrm>
                <a:off x="8400229" y="1956955"/>
                <a:ext cx="669393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</a:t>
                </a:r>
                <a:r>
                  <a:rPr lang="en-US" dirty="0"/>
                  <a:t>0</a:t>
                </a:r>
                <a:endParaRPr lang="ru-RU" dirty="0"/>
              </a:p>
            </p:txBody>
          </p:sp>
        </p:grpSp>
        <p:sp>
          <p:nvSpPr>
            <p:cNvPr id="31" name="Flowchart: Summing Junction 30">
              <a:extLst>
                <a:ext uri="{FF2B5EF4-FFF2-40B4-BE49-F238E27FC236}">
                  <a16:creationId xmlns:a16="http://schemas.microsoft.com/office/drawing/2014/main" id="{1CCA4300-78CA-4BEC-9DA5-FD816269B6A4}"/>
                </a:ext>
              </a:extLst>
            </p:cNvPr>
            <p:cNvSpPr/>
            <p:nvPr/>
          </p:nvSpPr>
          <p:spPr>
            <a:xfrm>
              <a:off x="7809564" y="2287816"/>
              <a:ext cx="275680" cy="275680"/>
            </a:xfrm>
            <a:prstGeom prst="flowChartSummingJuncti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C789D80-2FAC-446B-9C2E-4FE8D18ED62D}"/>
                </a:ext>
              </a:extLst>
            </p:cNvPr>
            <p:cNvCxnSpPr/>
            <p:nvPr/>
          </p:nvCxnSpPr>
          <p:spPr>
            <a:xfrm flipH="1">
              <a:off x="7969240" y="3967598"/>
              <a:ext cx="438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50A15E0-30D0-4EF4-81A7-784A840D6F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85244" y="3967598"/>
              <a:ext cx="64953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Plus Sign 43">
              <a:extLst>
                <a:ext uri="{FF2B5EF4-FFF2-40B4-BE49-F238E27FC236}">
                  <a16:creationId xmlns:a16="http://schemas.microsoft.com/office/drawing/2014/main" id="{90470E76-3ED2-4A1A-AD55-8ED17497FD9E}"/>
                </a:ext>
              </a:extLst>
            </p:cNvPr>
            <p:cNvSpPr/>
            <p:nvPr/>
          </p:nvSpPr>
          <p:spPr>
            <a:xfrm>
              <a:off x="7828305" y="4198948"/>
              <a:ext cx="277571" cy="277571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8DD1D74-D228-4152-A231-77277AB4DF01}"/>
                </a:ext>
              </a:extLst>
            </p:cNvPr>
            <p:cNvCxnSpPr>
              <a:cxnSpLocks/>
            </p:cNvCxnSpPr>
            <p:nvPr/>
          </p:nvCxnSpPr>
          <p:spPr>
            <a:xfrm>
              <a:off x="7181769" y="3967598"/>
              <a:ext cx="675852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3D91089-5AF9-4E38-9DDA-B183E65001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7384" y="3201368"/>
              <a:ext cx="438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0E028C0-AF8C-45B8-B073-477D57EA0947}"/>
                </a:ext>
              </a:extLst>
            </p:cNvPr>
            <p:cNvCxnSpPr/>
            <p:nvPr/>
          </p:nvCxnSpPr>
          <p:spPr>
            <a:xfrm flipH="1">
              <a:off x="7969240" y="3201368"/>
              <a:ext cx="438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ADEC656-0AC8-4E6D-A96A-EA2DF0D569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30393" y="3201368"/>
              <a:ext cx="438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9D7EB86-98AE-4E66-9A1A-481F543C4A8B}"/>
                </a:ext>
              </a:extLst>
            </p:cNvPr>
            <p:cNvCxnSpPr>
              <a:cxnSpLocks/>
            </p:cNvCxnSpPr>
            <p:nvPr/>
          </p:nvCxnSpPr>
          <p:spPr>
            <a:xfrm>
              <a:off x="7969240" y="1316913"/>
              <a:ext cx="0" cy="28438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4566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33C04-1ADB-48F7-8227-B8F9F908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Transposed convolutions: stride=2, “SAME”</a:t>
            </a:r>
            <a:endParaRPr lang="wae-CH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22BC61-8203-4EDE-BF2F-BBBE1C099F1A}"/>
              </a:ext>
            </a:extLst>
          </p:cNvPr>
          <p:cNvGrpSpPr/>
          <p:nvPr/>
        </p:nvGrpSpPr>
        <p:grpSpPr>
          <a:xfrm>
            <a:off x="2017661" y="3621955"/>
            <a:ext cx="9183377" cy="555640"/>
            <a:chOff x="2865703" y="2593802"/>
            <a:chExt cx="9183377" cy="55564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6013741-0675-4A89-9B1A-BDEC0F640FD5}"/>
                </a:ext>
              </a:extLst>
            </p:cNvPr>
            <p:cNvSpPr/>
            <p:nvPr/>
          </p:nvSpPr>
          <p:spPr>
            <a:xfrm>
              <a:off x="3535096" y="2593802"/>
              <a:ext cx="7844591" cy="5556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208E1F-7841-49D1-B60C-323E91F8C51C}"/>
                </a:ext>
              </a:extLst>
            </p:cNvPr>
            <p:cNvSpPr txBox="1"/>
            <p:nvPr/>
          </p:nvSpPr>
          <p:spPr>
            <a:xfrm>
              <a:off x="6842687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F0EEE-38F0-4107-B295-781F58FF81AB}"/>
                </a:ext>
              </a:extLst>
            </p:cNvPr>
            <p:cNvSpPr txBox="1"/>
            <p:nvPr/>
          </p:nvSpPr>
          <p:spPr>
            <a:xfrm>
              <a:off x="7538328" y="2686956"/>
              <a:ext cx="669393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  <a:endParaRPr lang="wae-CH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D4D746-4C6A-4977-8DD7-4A3F81BC5600}"/>
                </a:ext>
              </a:extLst>
            </p:cNvPr>
            <p:cNvSpPr txBox="1"/>
            <p:nvPr/>
          </p:nvSpPr>
          <p:spPr>
            <a:xfrm>
              <a:off x="8317099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0AD9D7-9502-48B3-8D81-2812165FB133}"/>
                </a:ext>
              </a:extLst>
            </p:cNvPr>
            <p:cNvSpPr txBox="1"/>
            <p:nvPr/>
          </p:nvSpPr>
          <p:spPr>
            <a:xfrm>
              <a:off x="9095870" y="2686956"/>
              <a:ext cx="669393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  <a:endParaRPr lang="ru-RU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C1C20C4-D0CF-4387-8559-BCDABF2CE575}"/>
                </a:ext>
              </a:extLst>
            </p:cNvPr>
            <p:cNvSpPr txBox="1"/>
            <p:nvPr/>
          </p:nvSpPr>
          <p:spPr>
            <a:xfrm>
              <a:off x="9874641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5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ECE408-D1CB-4C9B-9BBF-264A1822A92A}"/>
                </a:ext>
              </a:extLst>
            </p:cNvPr>
            <p:cNvSpPr txBox="1"/>
            <p:nvPr/>
          </p:nvSpPr>
          <p:spPr>
            <a:xfrm>
              <a:off x="3651002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6B73782-81DF-482D-81EB-F481C2439BAF}"/>
                </a:ext>
              </a:extLst>
            </p:cNvPr>
            <p:cNvSpPr txBox="1"/>
            <p:nvPr/>
          </p:nvSpPr>
          <p:spPr>
            <a:xfrm>
              <a:off x="4429773" y="2686956"/>
              <a:ext cx="669393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  <a:endParaRPr lang="wae-CH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1400BDC-77B6-4B15-B2F1-0E805823DE13}"/>
                </a:ext>
              </a:extLst>
            </p:cNvPr>
            <p:cNvSpPr txBox="1"/>
            <p:nvPr/>
          </p:nvSpPr>
          <p:spPr>
            <a:xfrm>
              <a:off x="5208544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A6D870F-ED2A-4DAF-805F-50BDD391D8AA}"/>
                </a:ext>
              </a:extLst>
            </p:cNvPr>
            <p:cNvSpPr txBox="1"/>
            <p:nvPr/>
          </p:nvSpPr>
          <p:spPr>
            <a:xfrm>
              <a:off x="5987315" y="2686956"/>
              <a:ext cx="669393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  <a:endParaRPr lang="ru-RU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221DD3D-CCC4-4B6B-A690-C5BBAC7E0A43}"/>
                </a:ext>
              </a:extLst>
            </p:cNvPr>
            <p:cNvSpPr txBox="1"/>
            <p:nvPr/>
          </p:nvSpPr>
          <p:spPr>
            <a:xfrm>
              <a:off x="6766086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EBFCC59-BED2-46C4-B9C9-9D16FF0709F0}"/>
                </a:ext>
              </a:extLst>
            </p:cNvPr>
            <p:cNvSpPr txBox="1"/>
            <p:nvPr/>
          </p:nvSpPr>
          <p:spPr>
            <a:xfrm>
              <a:off x="10627164" y="2686956"/>
              <a:ext cx="669393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  <a:endParaRPr lang="ru-RU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C9ED487-E969-4D88-A806-4AFC36163880}"/>
                </a:ext>
              </a:extLst>
            </p:cNvPr>
            <p:cNvSpPr txBox="1"/>
            <p:nvPr/>
          </p:nvSpPr>
          <p:spPr>
            <a:xfrm>
              <a:off x="2865703" y="2686956"/>
              <a:ext cx="669393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  <a:endParaRPr lang="wae-CH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043E4C4-9873-4D5D-B732-BF0F5BFF40D0}"/>
                </a:ext>
              </a:extLst>
            </p:cNvPr>
            <p:cNvSpPr txBox="1"/>
            <p:nvPr/>
          </p:nvSpPr>
          <p:spPr>
            <a:xfrm>
              <a:off x="11379687" y="2686956"/>
              <a:ext cx="669393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  <a:endParaRPr lang="wae-CH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F08C74E-313B-4878-BABA-3200A48DBAE9}"/>
              </a:ext>
            </a:extLst>
          </p:cNvPr>
          <p:cNvGrpSpPr/>
          <p:nvPr/>
        </p:nvGrpSpPr>
        <p:grpSpPr>
          <a:xfrm>
            <a:off x="2687054" y="5499911"/>
            <a:ext cx="7844591" cy="555640"/>
            <a:chOff x="6733310" y="2593802"/>
            <a:chExt cx="7844591" cy="55564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7FF9515-2F4F-4AA3-820F-0DB254796894}"/>
                </a:ext>
              </a:extLst>
            </p:cNvPr>
            <p:cNvSpPr/>
            <p:nvPr/>
          </p:nvSpPr>
          <p:spPr>
            <a:xfrm>
              <a:off x="6733310" y="2593802"/>
              <a:ext cx="7844591" cy="555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814DB03-B9A8-4665-8CED-30EE0ED28E80}"/>
                </a:ext>
              </a:extLst>
            </p:cNvPr>
            <p:cNvSpPr txBox="1"/>
            <p:nvPr/>
          </p:nvSpPr>
          <p:spPr>
            <a:xfrm>
              <a:off x="7621458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0.6</a:t>
              </a:r>
              <a:endParaRPr lang="wae-CH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BCA9A79-4F17-4240-BA38-D1197EB61F49}"/>
                </a:ext>
              </a:extLst>
            </p:cNvPr>
            <p:cNvSpPr txBox="1"/>
            <p:nvPr/>
          </p:nvSpPr>
          <p:spPr>
            <a:xfrm>
              <a:off x="8400229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1.2</a:t>
              </a:r>
              <a:endParaRPr lang="ru-RU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02CF7E7-2FFA-491E-88F6-B78304DD4764}"/>
                </a:ext>
              </a:extLst>
            </p:cNvPr>
            <p:cNvSpPr txBox="1"/>
            <p:nvPr/>
          </p:nvSpPr>
          <p:spPr>
            <a:xfrm>
              <a:off x="9179000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1.0</a:t>
              </a:r>
              <a:endParaRPr lang="ru-RU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324134-93A5-40F4-A292-973064EEE7E1}"/>
                </a:ext>
              </a:extLst>
            </p:cNvPr>
            <p:cNvSpPr txBox="1"/>
            <p:nvPr/>
          </p:nvSpPr>
          <p:spPr>
            <a:xfrm>
              <a:off x="9957770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1.8</a:t>
              </a:r>
              <a:endParaRPr lang="ru-RU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C43F5FB-DAD2-4AB3-BE93-06742070C3C8}"/>
                </a:ext>
              </a:extLst>
            </p:cNvPr>
            <p:cNvSpPr txBox="1"/>
            <p:nvPr/>
          </p:nvSpPr>
          <p:spPr>
            <a:xfrm>
              <a:off x="6849216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0.6</a:t>
              </a:r>
              <a:endParaRPr lang="wae-CH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8331DD-ED6D-44C5-A0F7-2A516DE4EFF2}"/>
                </a:ext>
              </a:extLst>
            </p:cNvPr>
            <p:cNvSpPr txBox="1"/>
            <p:nvPr/>
          </p:nvSpPr>
          <p:spPr>
            <a:xfrm>
              <a:off x="11482536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2</a:t>
              </a:r>
              <a:r>
                <a:rPr lang="en-US" dirty="0"/>
                <a:t>.4</a:t>
              </a:r>
              <a:endParaRPr lang="wae-CH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6D721D9-4D48-47D3-A56B-3B2E090A6E6E}"/>
                </a:ext>
              </a:extLst>
            </p:cNvPr>
            <p:cNvSpPr txBox="1"/>
            <p:nvPr/>
          </p:nvSpPr>
          <p:spPr>
            <a:xfrm>
              <a:off x="12261307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1.8</a:t>
              </a:r>
              <a:endParaRPr lang="ru-RU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4F83239-C027-48AB-9444-651F779E2495}"/>
                </a:ext>
              </a:extLst>
            </p:cNvPr>
            <p:cNvSpPr txBox="1"/>
            <p:nvPr/>
          </p:nvSpPr>
          <p:spPr>
            <a:xfrm>
              <a:off x="13040078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3.0</a:t>
              </a:r>
              <a:endParaRPr lang="ru-RU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4E4881B-AE0F-4097-AF2C-0C0B9BBB6760}"/>
                </a:ext>
              </a:extLst>
            </p:cNvPr>
            <p:cNvSpPr txBox="1"/>
            <p:nvPr/>
          </p:nvSpPr>
          <p:spPr>
            <a:xfrm>
              <a:off x="13818848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1.0</a:t>
              </a:r>
              <a:endParaRPr lang="ru-RU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3C8695C-4224-4AF5-9249-CD41FCD25722}"/>
                </a:ext>
              </a:extLst>
            </p:cNvPr>
            <p:cNvSpPr txBox="1"/>
            <p:nvPr/>
          </p:nvSpPr>
          <p:spPr>
            <a:xfrm>
              <a:off x="10710294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1.4</a:t>
              </a:r>
              <a:endParaRPr lang="wae-CH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C954D45-8D8F-4829-BE65-551B660B9167}"/>
              </a:ext>
            </a:extLst>
          </p:cNvPr>
          <p:cNvGrpSpPr/>
          <p:nvPr/>
        </p:nvGrpSpPr>
        <p:grpSpPr>
          <a:xfrm>
            <a:off x="1895821" y="2694392"/>
            <a:ext cx="2428191" cy="2805519"/>
            <a:chOff x="6733309" y="1671000"/>
            <a:chExt cx="2428191" cy="280551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B9CBAC0-FA15-4420-9C7E-78958AEB7AB3}"/>
                </a:ext>
              </a:extLst>
            </p:cNvPr>
            <p:cNvGrpSpPr/>
            <p:nvPr/>
          </p:nvGrpSpPr>
          <p:grpSpPr>
            <a:xfrm>
              <a:off x="6733309" y="1671000"/>
              <a:ext cx="2428191" cy="555640"/>
              <a:chOff x="6733309" y="1863801"/>
              <a:chExt cx="2428191" cy="55564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14021B6-1782-40CE-B164-C130C54905DB}"/>
                  </a:ext>
                </a:extLst>
              </p:cNvPr>
              <p:cNvSpPr/>
              <p:nvPr/>
            </p:nvSpPr>
            <p:spPr>
              <a:xfrm>
                <a:off x="6733309" y="1863801"/>
                <a:ext cx="2428191" cy="5556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wae-CH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1C1E93-DD1E-429C-910C-3BE8B6C52D83}"/>
                  </a:ext>
                </a:extLst>
              </p:cNvPr>
              <p:cNvSpPr txBox="1"/>
              <p:nvPr/>
            </p:nvSpPr>
            <p:spPr>
              <a:xfrm>
                <a:off x="6842687" y="1956955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0.2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255AB4-41F4-44B8-9C03-DF5C606F3532}"/>
                  </a:ext>
                </a:extLst>
              </p:cNvPr>
              <p:cNvSpPr txBox="1"/>
              <p:nvPr/>
            </p:nvSpPr>
            <p:spPr>
              <a:xfrm>
                <a:off x="7621458" y="1956955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0.6</a:t>
                </a:r>
                <a:endParaRPr lang="wae-CH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D052F9-7735-4C6A-B26F-7365BE5BF853}"/>
                  </a:ext>
                </a:extLst>
              </p:cNvPr>
              <p:cNvSpPr txBox="1"/>
              <p:nvPr/>
            </p:nvSpPr>
            <p:spPr>
              <a:xfrm>
                <a:off x="8400229" y="1956955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0.2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4FE4B0E-3780-4B1B-86BC-9A142B110D3E}"/>
                </a:ext>
              </a:extLst>
            </p:cNvPr>
            <p:cNvGrpSpPr/>
            <p:nvPr/>
          </p:nvGrpSpPr>
          <p:grpSpPr>
            <a:xfrm>
              <a:off x="6733309" y="3379970"/>
              <a:ext cx="2428191" cy="555640"/>
              <a:chOff x="6733309" y="1863801"/>
              <a:chExt cx="2428191" cy="55564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B29281E-B301-4137-AF30-33F646C12162}"/>
                  </a:ext>
                </a:extLst>
              </p:cNvPr>
              <p:cNvSpPr/>
              <p:nvPr/>
            </p:nvSpPr>
            <p:spPr>
              <a:xfrm>
                <a:off x="6733309" y="1863801"/>
                <a:ext cx="2428191" cy="5556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wae-CH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E4D52D8-C321-4ECC-9311-EDCDE07AA086}"/>
                  </a:ext>
                </a:extLst>
              </p:cNvPr>
              <p:cNvSpPr txBox="1"/>
              <p:nvPr/>
            </p:nvSpPr>
            <p:spPr>
              <a:xfrm>
                <a:off x="6842687" y="1956955"/>
                <a:ext cx="669393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</a:t>
                </a:r>
                <a:r>
                  <a:rPr lang="en-US" dirty="0"/>
                  <a:t>0</a:t>
                </a:r>
                <a:endParaRPr lang="ru-RU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4107640-8D6B-484E-BE0D-1B6EDD3E0FFD}"/>
                  </a:ext>
                </a:extLst>
              </p:cNvPr>
              <p:cNvSpPr txBox="1"/>
              <p:nvPr/>
            </p:nvSpPr>
            <p:spPr>
              <a:xfrm>
                <a:off x="7621458" y="1956955"/>
                <a:ext cx="669393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  <a:r>
                  <a:rPr lang="ru-RU" dirty="0"/>
                  <a:t>.</a:t>
                </a:r>
                <a:r>
                  <a:rPr lang="en-US" dirty="0"/>
                  <a:t>6</a:t>
                </a:r>
                <a:endParaRPr lang="wae-CH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4D74974-E22F-4838-B1FE-4E52B1A399CD}"/>
                  </a:ext>
                </a:extLst>
              </p:cNvPr>
              <p:cNvSpPr txBox="1"/>
              <p:nvPr/>
            </p:nvSpPr>
            <p:spPr>
              <a:xfrm>
                <a:off x="8400229" y="1956955"/>
                <a:ext cx="669393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  <a:r>
                  <a:rPr lang="ru-RU" dirty="0"/>
                  <a:t>.</a:t>
                </a:r>
                <a:r>
                  <a:rPr lang="en-US" dirty="0"/>
                  <a:t>4</a:t>
                </a:r>
                <a:endParaRPr lang="ru-RU" dirty="0"/>
              </a:p>
            </p:txBody>
          </p:sp>
        </p:grpSp>
        <p:sp>
          <p:nvSpPr>
            <p:cNvPr id="31" name="Flowchart: Summing Junction 30">
              <a:extLst>
                <a:ext uri="{FF2B5EF4-FFF2-40B4-BE49-F238E27FC236}">
                  <a16:creationId xmlns:a16="http://schemas.microsoft.com/office/drawing/2014/main" id="{1CCA4300-78CA-4BEC-9DA5-FD816269B6A4}"/>
                </a:ext>
              </a:extLst>
            </p:cNvPr>
            <p:cNvSpPr/>
            <p:nvPr/>
          </p:nvSpPr>
          <p:spPr>
            <a:xfrm>
              <a:off x="7809564" y="2287816"/>
              <a:ext cx="275680" cy="275680"/>
            </a:xfrm>
            <a:prstGeom prst="flowChartSummingJuncti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C789D80-2FAC-446B-9C2E-4FE8D18ED62D}"/>
                </a:ext>
              </a:extLst>
            </p:cNvPr>
            <p:cNvCxnSpPr/>
            <p:nvPr/>
          </p:nvCxnSpPr>
          <p:spPr>
            <a:xfrm flipH="1">
              <a:off x="7969240" y="3967598"/>
              <a:ext cx="438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50A15E0-30D0-4EF4-81A7-784A840D6F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85244" y="3967598"/>
              <a:ext cx="64953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Plus Sign 43">
              <a:extLst>
                <a:ext uri="{FF2B5EF4-FFF2-40B4-BE49-F238E27FC236}">
                  <a16:creationId xmlns:a16="http://schemas.microsoft.com/office/drawing/2014/main" id="{90470E76-3ED2-4A1A-AD55-8ED17497FD9E}"/>
                </a:ext>
              </a:extLst>
            </p:cNvPr>
            <p:cNvSpPr/>
            <p:nvPr/>
          </p:nvSpPr>
          <p:spPr>
            <a:xfrm>
              <a:off x="7828305" y="4198948"/>
              <a:ext cx="277571" cy="277571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8DD1D74-D228-4152-A231-77277AB4DF01}"/>
                </a:ext>
              </a:extLst>
            </p:cNvPr>
            <p:cNvCxnSpPr>
              <a:cxnSpLocks/>
            </p:cNvCxnSpPr>
            <p:nvPr/>
          </p:nvCxnSpPr>
          <p:spPr>
            <a:xfrm>
              <a:off x="7181769" y="3967598"/>
              <a:ext cx="675852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3D91089-5AF9-4E38-9DDA-B183E65001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7384" y="3201368"/>
              <a:ext cx="438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0E028C0-AF8C-45B8-B073-477D57EA0947}"/>
                </a:ext>
              </a:extLst>
            </p:cNvPr>
            <p:cNvCxnSpPr/>
            <p:nvPr/>
          </p:nvCxnSpPr>
          <p:spPr>
            <a:xfrm flipH="1">
              <a:off x="7969240" y="3201368"/>
              <a:ext cx="438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ADEC656-0AC8-4E6D-A96A-EA2DF0D569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30393" y="3201368"/>
              <a:ext cx="438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98EC8E6-7F64-494B-8BE4-E83F6FCF2FEA}"/>
              </a:ext>
            </a:extLst>
          </p:cNvPr>
          <p:cNvGrpSpPr/>
          <p:nvPr/>
        </p:nvGrpSpPr>
        <p:grpSpPr>
          <a:xfrm>
            <a:off x="6572884" y="1499775"/>
            <a:ext cx="3976984" cy="555640"/>
            <a:chOff x="6733310" y="2593802"/>
            <a:chExt cx="3976984" cy="55564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480F11E-43AE-4F6A-B4AB-3108D9A3BC68}"/>
                </a:ext>
              </a:extLst>
            </p:cNvPr>
            <p:cNvSpPr/>
            <p:nvPr/>
          </p:nvSpPr>
          <p:spPr>
            <a:xfrm>
              <a:off x="6733310" y="2593802"/>
              <a:ext cx="3976984" cy="5556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71D8ED2-2852-4F2E-9826-D554F0CB30B6}"/>
                </a:ext>
              </a:extLst>
            </p:cNvPr>
            <p:cNvSpPr txBox="1"/>
            <p:nvPr/>
          </p:nvSpPr>
          <p:spPr>
            <a:xfrm>
              <a:off x="6842687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760FF3F-8372-406E-9CBF-E0443DCD5B59}"/>
                </a:ext>
              </a:extLst>
            </p:cNvPr>
            <p:cNvSpPr txBox="1"/>
            <p:nvPr/>
          </p:nvSpPr>
          <p:spPr>
            <a:xfrm>
              <a:off x="7621458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2</a:t>
              </a:r>
              <a:endParaRPr lang="wae-CH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F5326D4-5B98-4125-8F3C-68B7B6A87612}"/>
                </a:ext>
              </a:extLst>
            </p:cNvPr>
            <p:cNvSpPr txBox="1"/>
            <p:nvPr/>
          </p:nvSpPr>
          <p:spPr>
            <a:xfrm>
              <a:off x="8400229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3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A91BD8C-67AA-41CB-8998-B9CD06707FDB}"/>
                </a:ext>
              </a:extLst>
            </p:cNvPr>
            <p:cNvSpPr txBox="1"/>
            <p:nvPr/>
          </p:nvSpPr>
          <p:spPr>
            <a:xfrm>
              <a:off x="9179000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4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013450F-219F-45B9-96D9-3D1FDFBED4E8}"/>
                </a:ext>
              </a:extLst>
            </p:cNvPr>
            <p:cNvSpPr txBox="1"/>
            <p:nvPr/>
          </p:nvSpPr>
          <p:spPr>
            <a:xfrm>
              <a:off x="9957771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5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409252A-CEC9-42BA-AF94-F9921D3330BD}"/>
              </a:ext>
            </a:extLst>
          </p:cNvPr>
          <p:cNvCxnSpPr>
            <a:cxnSpLocks/>
          </p:cNvCxnSpPr>
          <p:nvPr/>
        </p:nvCxnSpPr>
        <p:spPr>
          <a:xfrm>
            <a:off x="9444425" y="2174951"/>
            <a:ext cx="1" cy="13538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856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747DB-890C-4F78-A4A0-608C5DD8F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convolutions, 1D</a:t>
            </a:r>
            <a:endParaRPr lang="wa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676D7-8A1C-46DA-BF8E-EAA3C4F5A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wae-CH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241E465-D8CE-4B65-B94C-3A6E55156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" y="1469320"/>
            <a:ext cx="1098232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327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747DB-890C-4F78-A4A0-608C5DD8F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convolutions, 1D</a:t>
            </a:r>
            <a:endParaRPr lang="wae-CH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241E465-D8CE-4B65-B94C-3A6E55156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" y="1469320"/>
            <a:ext cx="1098232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>
            <a:extLst>
              <a:ext uri="{FF2B5EF4-FFF2-40B4-BE49-F238E27FC236}">
                <a16:creationId xmlns:a16="http://schemas.microsoft.com/office/drawing/2014/main" id="{73C5D323-16D8-415F-9935-898CDDE31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" y="4092223"/>
            <a:ext cx="1098232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DAF7A1-12F4-47EA-9D32-DA4B53E4370B}"/>
              </a:ext>
            </a:extLst>
          </p:cNvPr>
          <p:cNvSpPr txBox="1"/>
          <p:nvPr/>
        </p:nvSpPr>
        <p:spPr>
          <a:xfrm>
            <a:off x="1269406" y="1960054"/>
            <a:ext cx="1604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Identity transformation</a:t>
            </a:r>
            <a:endParaRPr lang="wae-C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3111F8-6DAE-4908-8F81-0CF25271EC21}"/>
              </a:ext>
            </a:extLst>
          </p:cNvPr>
          <p:cNvSpPr txBox="1"/>
          <p:nvPr/>
        </p:nvSpPr>
        <p:spPr>
          <a:xfrm>
            <a:off x="1269406" y="4593675"/>
            <a:ext cx="1604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Scaling by</a:t>
            </a:r>
          </a:p>
          <a:p>
            <a:r>
              <a:rPr lang="en-US" dirty="0"/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421992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0E732F50-5F9C-471D-9F45-7E78F471A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9" y="0"/>
            <a:ext cx="9205206" cy="167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A555BEE5-4197-441C-AA2F-8E33686F7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9" y="1676577"/>
            <a:ext cx="9205206" cy="167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D03C19-4ACD-4718-943D-7F53C8225E69}"/>
              </a:ext>
            </a:extLst>
          </p:cNvPr>
          <p:cNvSpPr txBox="1"/>
          <p:nvPr/>
        </p:nvSpPr>
        <p:spPr>
          <a:xfrm>
            <a:off x="871275" y="192518"/>
            <a:ext cx="1604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Identity transformation</a:t>
            </a:r>
            <a:endParaRPr lang="wae-C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D838B2-14C3-4F32-8B5B-A072ABC35B20}"/>
              </a:ext>
            </a:extLst>
          </p:cNvPr>
          <p:cNvSpPr txBox="1"/>
          <p:nvPr/>
        </p:nvSpPr>
        <p:spPr>
          <a:xfrm>
            <a:off x="861796" y="1902453"/>
            <a:ext cx="160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1px left</a:t>
            </a:r>
            <a:endParaRPr lang="wae-CH" dirty="0"/>
          </a:p>
        </p:txBody>
      </p:sp>
    </p:spTree>
    <p:extLst>
      <p:ext uri="{BB962C8B-B14F-4D97-AF65-F5344CB8AC3E}">
        <p14:creationId xmlns:p14="http://schemas.microsoft.com/office/powerpoint/2010/main" val="33495648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0E732F50-5F9C-471D-9F45-7E78F471A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9" y="0"/>
            <a:ext cx="9205206" cy="167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A555BEE5-4197-441C-AA2F-8E33686F7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9" y="1676577"/>
            <a:ext cx="9205206" cy="167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>
            <a:extLst>
              <a:ext uri="{FF2B5EF4-FFF2-40B4-BE49-F238E27FC236}">
                <a16:creationId xmlns:a16="http://schemas.microsoft.com/office/drawing/2014/main" id="{8DB44EDF-76BF-43B6-A377-7F46B419E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9" y="3200224"/>
            <a:ext cx="9205206" cy="167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AB81EC-BED8-4AD0-854C-0B7B6F3F0A5D}"/>
              </a:ext>
            </a:extLst>
          </p:cNvPr>
          <p:cNvSpPr txBox="1"/>
          <p:nvPr/>
        </p:nvSpPr>
        <p:spPr>
          <a:xfrm>
            <a:off x="871275" y="192518"/>
            <a:ext cx="1604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Identity transformation</a:t>
            </a:r>
            <a:endParaRPr lang="wae-C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71E72C-DD5E-4CE6-9C06-075129932158}"/>
              </a:ext>
            </a:extLst>
          </p:cNvPr>
          <p:cNvSpPr txBox="1"/>
          <p:nvPr/>
        </p:nvSpPr>
        <p:spPr>
          <a:xfrm>
            <a:off x="861796" y="1902453"/>
            <a:ext cx="160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1px left</a:t>
            </a:r>
            <a:endParaRPr lang="wae-C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DBE0C3-EB47-4D87-87BA-22FCB4FFE12A}"/>
              </a:ext>
            </a:extLst>
          </p:cNvPr>
          <p:cNvSpPr txBox="1"/>
          <p:nvPr/>
        </p:nvSpPr>
        <p:spPr>
          <a:xfrm>
            <a:off x="3184984" y="3474222"/>
            <a:ext cx="160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2px left</a:t>
            </a:r>
            <a:endParaRPr lang="wae-CH" dirty="0"/>
          </a:p>
        </p:txBody>
      </p:sp>
    </p:spTree>
    <p:extLst>
      <p:ext uri="{BB962C8B-B14F-4D97-AF65-F5344CB8AC3E}">
        <p14:creationId xmlns:p14="http://schemas.microsoft.com/office/powerpoint/2010/main" val="94178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B8CBB-C7E6-4986-A03D-84887F39B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wa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68412-4C6E-43AB-BB9D-EC8DE6B21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wae-CH" dirty="0"/>
          </a:p>
        </p:txBody>
      </p:sp>
    </p:spTree>
    <p:extLst>
      <p:ext uri="{BB962C8B-B14F-4D97-AF65-F5344CB8AC3E}">
        <p14:creationId xmlns:p14="http://schemas.microsoft.com/office/powerpoint/2010/main" val="8800431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0E732F50-5F9C-471D-9F45-7E78F471A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9" y="0"/>
            <a:ext cx="9205206" cy="167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A555BEE5-4197-441C-AA2F-8E33686F7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9" y="1676577"/>
            <a:ext cx="9205206" cy="167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>
            <a:extLst>
              <a:ext uri="{FF2B5EF4-FFF2-40B4-BE49-F238E27FC236}">
                <a16:creationId xmlns:a16="http://schemas.microsoft.com/office/drawing/2014/main" id="{8DB44EDF-76BF-43B6-A377-7F46B419E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9" y="3230850"/>
            <a:ext cx="9205206" cy="167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Picture 8">
            <a:extLst>
              <a:ext uri="{FF2B5EF4-FFF2-40B4-BE49-F238E27FC236}">
                <a16:creationId xmlns:a16="http://schemas.microsoft.com/office/drawing/2014/main" id="{C8094B02-ACBE-4908-B50F-B62426379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4876801"/>
            <a:ext cx="9205207" cy="167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142621-D696-4028-A935-49070B788953}"/>
              </a:ext>
            </a:extLst>
          </p:cNvPr>
          <p:cNvSpPr txBox="1"/>
          <p:nvPr/>
        </p:nvSpPr>
        <p:spPr>
          <a:xfrm>
            <a:off x="871275" y="192518"/>
            <a:ext cx="1604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Identity transformation</a:t>
            </a:r>
            <a:endParaRPr lang="wae-C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51C781-6DF0-439A-8107-CC697FCCE5EE}"/>
              </a:ext>
            </a:extLst>
          </p:cNvPr>
          <p:cNvSpPr txBox="1"/>
          <p:nvPr/>
        </p:nvSpPr>
        <p:spPr>
          <a:xfrm>
            <a:off x="861796" y="1902453"/>
            <a:ext cx="160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1px left</a:t>
            </a:r>
            <a:endParaRPr lang="wae-C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C2A682-13E4-4F28-B6CE-A3A2A1FFE25B}"/>
              </a:ext>
            </a:extLst>
          </p:cNvPr>
          <p:cNvSpPr txBox="1"/>
          <p:nvPr/>
        </p:nvSpPr>
        <p:spPr>
          <a:xfrm>
            <a:off x="3184984" y="3474222"/>
            <a:ext cx="160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2px left</a:t>
            </a:r>
            <a:endParaRPr lang="wae-C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AE5C3D-4FB7-46EF-B6A6-D1CE5FA0A125}"/>
              </a:ext>
            </a:extLst>
          </p:cNvPr>
          <p:cNvSpPr txBox="1"/>
          <p:nvPr/>
        </p:nvSpPr>
        <p:spPr>
          <a:xfrm>
            <a:off x="871275" y="5102677"/>
            <a:ext cx="160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1px right</a:t>
            </a:r>
            <a:endParaRPr lang="wae-CH" dirty="0"/>
          </a:p>
        </p:txBody>
      </p:sp>
    </p:spTree>
    <p:extLst>
      <p:ext uri="{BB962C8B-B14F-4D97-AF65-F5344CB8AC3E}">
        <p14:creationId xmlns:p14="http://schemas.microsoft.com/office/powerpoint/2010/main" val="11176715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0E732F50-5F9C-471D-9F45-7E78F471A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397" y="1441450"/>
            <a:ext cx="9205206" cy="167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A555BEE5-4197-441C-AA2F-8E33686F7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397" y="-44978"/>
            <a:ext cx="9205206" cy="167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Picture 8">
            <a:extLst>
              <a:ext uri="{FF2B5EF4-FFF2-40B4-BE49-F238E27FC236}">
                <a16:creationId xmlns:a16="http://schemas.microsoft.com/office/drawing/2014/main" id="{C8094B02-ACBE-4908-B50F-B62426379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396" y="3080721"/>
            <a:ext cx="9205207" cy="167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0042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0E732F50-5F9C-471D-9F45-7E78F471A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397" y="1441450"/>
            <a:ext cx="9205206" cy="167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A555BEE5-4197-441C-AA2F-8E33686F7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397" y="-44978"/>
            <a:ext cx="9205206" cy="167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Picture 8">
            <a:extLst>
              <a:ext uri="{FF2B5EF4-FFF2-40B4-BE49-F238E27FC236}">
                <a16:creationId xmlns:a16="http://schemas.microsoft.com/office/drawing/2014/main" id="{C8094B02-ACBE-4908-B50F-B62426379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396" y="3080721"/>
            <a:ext cx="9205207" cy="167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Picture 2">
            <a:extLst>
              <a:ext uri="{FF2B5EF4-FFF2-40B4-BE49-F238E27FC236}">
                <a16:creationId xmlns:a16="http://schemas.microsoft.com/office/drawing/2014/main" id="{35904758-8118-44EE-A083-17A09CD60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396" y="5132516"/>
            <a:ext cx="9205207" cy="167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514138-0678-45E8-B39C-D976CC7A64A8}"/>
              </a:ext>
            </a:extLst>
          </p:cNvPr>
          <p:cNvSpPr txBox="1"/>
          <p:nvPr/>
        </p:nvSpPr>
        <p:spPr>
          <a:xfrm>
            <a:off x="876927" y="4763184"/>
            <a:ext cx="1047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Convolution with a filter that is sum of other filters == sum of convolutions with each:</a:t>
            </a:r>
            <a:endParaRPr lang="wae-CH" dirty="0"/>
          </a:p>
        </p:txBody>
      </p:sp>
    </p:spTree>
    <p:extLst>
      <p:ext uri="{BB962C8B-B14F-4D97-AF65-F5344CB8AC3E}">
        <p14:creationId xmlns:p14="http://schemas.microsoft.com/office/powerpoint/2010/main" val="9466577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747DB-890C-4F78-A4A0-608C5DD8F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convolutions, 1D</a:t>
            </a:r>
            <a:endParaRPr lang="wa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676D7-8A1C-46DA-BF8E-EAA3C4F5A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wae-CH" dirty="0"/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47724717-3438-49BF-AD23-8E6C14FB6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1644303"/>
            <a:ext cx="1098232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>
            <a:extLst>
              <a:ext uri="{FF2B5EF4-FFF2-40B4-BE49-F238E27FC236}">
                <a16:creationId xmlns:a16="http://schemas.microsoft.com/office/drawing/2014/main" id="{440C1A28-216A-4E97-88C7-FEE2E3E40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3828692"/>
            <a:ext cx="1098232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4568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747DB-890C-4F78-A4A0-608C5DD8F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convolutions, 1D</a:t>
            </a:r>
            <a:endParaRPr lang="wae-CH" dirty="0"/>
          </a:p>
        </p:txBody>
      </p:sp>
      <p:pic>
        <p:nvPicPr>
          <p:cNvPr id="23556" name="Picture 4">
            <a:extLst>
              <a:ext uri="{FF2B5EF4-FFF2-40B4-BE49-F238E27FC236}">
                <a16:creationId xmlns:a16="http://schemas.microsoft.com/office/drawing/2014/main" id="{8F3AD9AC-AD11-459A-B793-930B09F26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2999692"/>
            <a:ext cx="1103947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42ABB2-D062-4AC3-9C55-E79BD51119DD}"/>
              </a:ext>
            </a:extLst>
          </p:cNvPr>
          <p:cNvSpPr txBox="1"/>
          <p:nvPr/>
        </p:nvSpPr>
        <p:spPr>
          <a:xfrm>
            <a:off x="940806" y="2397945"/>
            <a:ext cx="1061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Rectangular filter (sum of elements equal to 1) – blurring.</a:t>
            </a:r>
            <a:endParaRPr lang="wae-CH" dirty="0"/>
          </a:p>
        </p:txBody>
      </p:sp>
    </p:spTree>
    <p:extLst>
      <p:ext uri="{BB962C8B-B14F-4D97-AF65-F5344CB8AC3E}">
        <p14:creationId xmlns:p14="http://schemas.microsoft.com/office/powerpoint/2010/main" val="29100288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747DB-890C-4F78-A4A0-608C5DD8F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250"/>
            <a:ext cx="10515600" cy="1325563"/>
          </a:xfrm>
        </p:spPr>
        <p:txBody>
          <a:bodyPr/>
          <a:lstStyle/>
          <a:p>
            <a:r>
              <a:rPr lang="en-US" dirty="0"/>
              <a:t>Gaussian blur</a:t>
            </a:r>
            <a:endParaRPr lang="wae-CH" dirty="0"/>
          </a:p>
        </p:txBody>
      </p:sp>
      <p:pic>
        <p:nvPicPr>
          <p:cNvPr id="24579" name="Picture 3">
            <a:extLst>
              <a:ext uri="{FF2B5EF4-FFF2-40B4-BE49-F238E27FC236}">
                <a16:creationId xmlns:a16="http://schemas.microsoft.com/office/drawing/2014/main" id="{FB5655DA-C476-4694-9EE1-F7DFF32DF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1604789"/>
            <a:ext cx="1098232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1" name="Picture 5">
            <a:extLst>
              <a:ext uri="{FF2B5EF4-FFF2-40B4-BE49-F238E27FC236}">
                <a16:creationId xmlns:a16="http://schemas.microsoft.com/office/drawing/2014/main" id="{0317F6A3-3232-4D69-AD29-748977B15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4037535"/>
            <a:ext cx="1098232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F3C6E01-7E84-47E0-ABBC-162B750148C1}"/>
              </a:ext>
            </a:extLst>
          </p:cNvPr>
          <p:cNvSpPr/>
          <p:nvPr/>
        </p:nvSpPr>
        <p:spPr>
          <a:xfrm>
            <a:off x="954654" y="1888056"/>
            <a:ext cx="1527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Gaussian filter</a:t>
            </a:r>
            <a:endParaRPr lang="wae-CH" dirty="0"/>
          </a:p>
        </p:txBody>
      </p:sp>
    </p:spTree>
    <p:extLst>
      <p:ext uri="{BB962C8B-B14F-4D97-AF65-F5344CB8AC3E}">
        <p14:creationId xmlns:p14="http://schemas.microsoft.com/office/powerpoint/2010/main" val="18398321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747DB-890C-4F78-A4A0-608C5DD8F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derivative/edge detector</a:t>
            </a:r>
            <a:endParaRPr lang="wae-CH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B51B109-775A-40D6-A567-85BBE1565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2451452"/>
            <a:ext cx="1105852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5269D1B-94FB-4B67-9D03-7FA531FCDA6E}"/>
              </a:ext>
            </a:extLst>
          </p:cNvPr>
          <p:cNvSpPr/>
          <p:nvPr/>
        </p:nvSpPr>
        <p:spPr>
          <a:xfrm>
            <a:off x="954654" y="3764973"/>
            <a:ext cx="2731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Derivative of gaussian filter</a:t>
            </a:r>
            <a:endParaRPr lang="wae-CH" dirty="0"/>
          </a:p>
        </p:txBody>
      </p:sp>
    </p:spTree>
    <p:extLst>
      <p:ext uri="{BB962C8B-B14F-4D97-AF65-F5344CB8AC3E}">
        <p14:creationId xmlns:p14="http://schemas.microsoft.com/office/powerpoint/2010/main" val="3089968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747DB-890C-4F78-A4A0-608C5DD8F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Peak detection</a:t>
            </a:r>
            <a:endParaRPr lang="wae-CH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BAA3604-4117-445F-8BB2-703374001DE6}"/>
              </a:ext>
            </a:extLst>
          </p:cNvPr>
          <p:cNvGrpSpPr/>
          <p:nvPr/>
        </p:nvGrpSpPr>
        <p:grpSpPr>
          <a:xfrm>
            <a:off x="2990814" y="1339498"/>
            <a:ext cx="6210372" cy="5416901"/>
            <a:chOff x="533400" y="1339499"/>
            <a:chExt cx="11125202" cy="9703786"/>
          </a:xfrm>
        </p:grpSpPr>
        <p:pic>
          <p:nvPicPr>
            <p:cNvPr id="26626" name="Picture 2">
              <a:extLst>
                <a:ext uri="{FF2B5EF4-FFF2-40B4-BE49-F238E27FC236}">
                  <a16:creationId xmlns:a16="http://schemas.microsoft.com/office/drawing/2014/main" id="{184A84A4-144A-4597-9765-4AA855E28E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339499"/>
              <a:ext cx="11125200" cy="2000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628" name="Picture 4">
              <a:extLst>
                <a:ext uri="{FF2B5EF4-FFF2-40B4-BE49-F238E27FC236}">
                  <a16:creationId xmlns:a16="http://schemas.microsoft.com/office/drawing/2014/main" id="{E6FC7EC9-66F8-4E69-A864-2E188F82E1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2" y="3219099"/>
              <a:ext cx="11125200" cy="2000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632" name="Picture 8">
              <a:extLst>
                <a:ext uri="{FF2B5EF4-FFF2-40B4-BE49-F238E27FC236}">
                  <a16:creationId xmlns:a16="http://schemas.microsoft.com/office/drawing/2014/main" id="{AEA1D32A-7498-48CC-B182-F552D6C405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5182235"/>
              <a:ext cx="11125200" cy="2000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634" name="Picture 10">
              <a:extLst>
                <a:ext uri="{FF2B5EF4-FFF2-40B4-BE49-F238E27FC236}">
                  <a16:creationId xmlns:a16="http://schemas.microsoft.com/office/drawing/2014/main" id="{A800A240-F49B-4508-8977-2827AAD670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7112635"/>
              <a:ext cx="11125200" cy="2000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636" name="Picture 12">
              <a:extLst>
                <a:ext uri="{FF2B5EF4-FFF2-40B4-BE49-F238E27FC236}">
                  <a16:creationId xmlns:a16="http://schemas.microsoft.com/office/drawing/2014/main" id="{EB56BFCD-E3EF-4844-A23C-516CFD0161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9043035"/>
              <a:ext cx="11125200" cy="2000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AEC2979B-7FBF-429E-BF1F-0F1AA4948072}"/>
              </a:ext>
            </a:extLst>
          </p:cNvPr>
          <p:cNvSpPr/>
          <p:nvPr/>
        </p:nvSpPr>
        <p:spPr>
          <a:xfrm>
            <a:off x="214916" y="1717502"/>
            <a:ext cx="2775897" cy="111659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derivative of </a:t>
            </a:r>
          </a:p>
          <a:p>
            <a:r>
              <a:rPr lang="en-US" dirty="0"/>
              <a:t>gaussian filter: notice how filter size affects the response</a:t>
            </a:r>
            <a:endParaRPr lang="wae-CH" dirty="0"/>
          </a:p>
        </p:txBody>
      </p:sp>
    </p:spTree>
    <p:extLst>
      <p:ext uri="{BB962C8B-B14F-4D97-AF65-F5344CB8AC3E}">
        <p14:creationId xmlns:p14="http://schemas.microsoft.com/office/powerpoint/2010/main" val="3751158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9883-7A30-4859-96F0-B08F07C1D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encoding</a:t>
            </a:r>
            <a:endParaRPr lang="wa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64D57-A790-46D7-8789-DB64AEBF6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wae-CH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388AB5-1EBF-4ADB-92C6-26011B258171}"/>
              </a:ext>
            </a:extLst>
          </p:cNvPr>
          <p:cNvGrpSpPr/>
          <p:nvPr/>
        </p:nvGrpSpPr>
        <p:grpSpPr>
          <a:xfrm>
            <a:off x="1479396" y="1539217"/>
            <a:ext cx="3886200" cy="3317139"/>
            <a:chOff x="6871010" y="184344"/>
            <a:chExt cx="3886200" cy="331713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762194F-4C2E-4DB8-95D1-B1A73EC00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1010" y="184344"/>
              <a:ext cx="3886200" cy="2019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60D1F25-173B-40E5-9711-7A5B97CB6BF7}"/>
                </a:ext>
              </a:extLst>
            </p:cNvPr>
            <p:cNvCxnSpPr/>
            <p:nvPr/>
          </p:nvCxnSpPr>
          <p:spPr>
            <a:xfrm flipH="1">
              <a:off x="7125629" y="2338581"/>
              <a:ext cx="585440" cy="109839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E222D2E-4BD2-4AA7-903B-ACCD2D175D60}"/>
                </a:ext>
              </a:extLst>
            </p:cNvPr>
            <p:cNvCxnSpPr>
              <a:cxnSpLocks/>
            </p:cNvCxnSpPr>
            <p:nvPr/>
          </p:nvCxnSpPr>
          <p:spPr>
            <a:xfrm>
              <a:off x="9863254" y="2235974"/>
              <a:ext cx="674648" cy="126550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D4FBF74-EDB2-411A-B831-4DCAB2A6F2A9}"/>
              </a:ext>
            </a:extLst>
          </p:cNvPr>
          <p:cNvSpPr txBox="1"/>
          <p:nvPr/>
        </p:nvSpPr>
        <p:spPr>
          <a:xfrm>
            <a:off x="1126275" y="5090527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 = 0</a:t>
            </a:r>
            <a:endParaRPr lang="wae-CH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8001E-A42D-4B7E-88A9-6D38F4384F46}"/>
              </a:ext>
            </a:extLst>
          </p:cNvPr>
          <p:cNvSpPr txBox="1"/>
          <p:nvPr/>
        </p:nvSpPr>
        <p:spPr>
          <a:xfrm>
            <a:off x="4620286" y="5090527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 = </a:t>
            </a:r>
            <a:r>
              <a:rPr lang="uk-UA" sz="3600" dirty="0"/>
              <a:t>1</a:t>
            </a:r>
            <a:endParaRPr lang="wae-CH" sz="3600" dirty="0"/>
          </a:p>
        </p:txBody>
      </p:sp>
    </p:spTree>
    <p:extLst>
      <p:ext uri="{BB962C8B-B14F-4D97-AF65-F5344CB8AC3E}">
        <p14:creationId xmlns:p14="http://schemas.microsoft.com/office/powerpoint/2010/main" val="762232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9883-7A30-4859-96F0-B08F07C1D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encoding</a:t>
            </a:r>
            <a:endParaRPr lang="wa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64D57-A790-46D7-8789-DB64AEBF6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wae-CH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388AB5-1EBF-4ADB-92C6-26011B258171}"/>
              </a:ext>
            </a:extLst>
          </p:cNvPr>
          <p:cNvGrpSpPr/>
          <p:nvPr/>
        </p:nvGrpSpPr>
        <p:grpSpPr>
          <a:xfrm>
            <a:off x="1479396" y="1539217"/>
            <a:ext cx="3886200" cy="3317139"/>
            <a:chOff x="6871010" y="184344"/>
            <a:chExt cx="3886200" cy="331713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762194F-4C2E-4DB8-95D1-B1A73EC00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1010" y="184344"/>
              <a:ext cx="3886200" cy="2019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60D1F25-173B-40E5-9711-7A5B97CB6BF7}"/>
                </a:ext>
              </a:extLst>
            </p:cNvPr>
            <p:cNvCxnSpPr/>
            <p:nvPr/>
          </p:nvCxnSpPr>
          <p:spPr>
            <a:xfrm flipH="1">
              <a:off x="7125629" y="2338581"/>
              <a:ext cx="585440" cy="109839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E222D2E-4BD2-4AA7-903B-ACCD2D175D60}"/>
                </a:ext>
              </a:extLst>
            </p:cNvPr>
            <p:cNvCxnSpPr>
              <a:cxnSpLocks/>
            </p:cNvCxnSpPr>
            <p:nvPr/>
          </p:nvCxnSpPr>
          <p:spPr>
            <a:xfrm>
              <a:off x="9863254" y="2235974"/>
              <a:ext cx="674648" cy="126550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D4FBF74-EDB2-411A-B831-4DCAB2A6F2A9}"/>
              </a:ext>
            </a:extLst>
          </p:cNvPr>
          <p:cNvSpPr txBox="1"/>
          <p:nvPr/>
        </p:nvSpPr>
        <p:spPr>
          <a:xfrm>
            <a:off x="1126275" y="5090527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 = 0</a:t>
            </a:r>
            <a:endParaRPr lang="wae-CH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8001E-A42D-4B7E-88A9-6D38F4384F46}"/>
              </a:ext>
            </a:extLst>
          </p:cNvPr>
          <p:cNvSpPr txBox="1"/>
          <p:nvPr/>
        </p:nvSpPr>
        <p:spPr>
          <a:xfrm>
            <a:off x="4620286" y="5090527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 = </a:t>
            </a:r>
            <a:r>
              <a:rPr lang="uk-UA" sz="3600" dirty="0"/>
              <a:t>1</a:t>
            </a:r>
            <a:endParaRPr lang="wae-CH" sz="3600" dirty="0"/>
          </a:p>
        </p:txBody>
      </p:sp>
      <p:pic>
        <p:nvPicPr>
          <p:cNvPr id="12" name="Picture 2" descr="Apple Orange Pear HD Stock Images | Shutterstock">
            <a:extLst>
              <a:ext uri="{FF2B5EF4-FFF2-40B4-BE49-F238E27FC236}">
                <a16:creationId xmlns:a16="http://schemas.microsoft.com/office/drawing/2014/main" id="{4C2FA354-3059-4D94-B430-B22F2756B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089" y="1288257"/>
            <a:ext cx="5234122" cy="247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C78633-9465-4E73-A587-0E68A07DB95E}"/>
              </a:ext>
            </a:extLst>
          </p:cNvPr>
          <p:cNvCxnSpPr>
            <a:cxnSpLocks/>
          </p:cNvCxnSpPr>
          <p:nvPr/>
        </p:nvCxnSpPr>
        <p:spPr>
          <a:xfrm>
            <a:off x="7489766" y="3828921"/>
            <a:ext cx="0" cy="10983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200A70-972E-47BF-B6D8-2A7600F2C139}"/>
              </a:ext>
            </a:extLst>
          </p:cNvPr>
          <p:cNvCxnSpPr>
            <a:cxnSpLocks/>
          </p:cNvCxnSpPr>
          <p:nvPr/>
        </p:nvCxnSpPr>
        <p:spPr>
          <a:xfrm>
            <a:off x="9476610" y="3872013"/>
            <a:ext cx="79434" cy="12870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0CAF2B-D39A-4F65-91F6-C0233833D0BB}"/>
              </a:ext>
            </a:extLst>
          </p:cNvPr>
          <p:cNvCxnSpPr>
            <a:cxnSpLocks/>
          </p:cNvCxnSpPr>
          <p:nvPr/>
        </p:nvCxnSpPr>
        <p:spPr>
          <a:xfrm>
            <a:off x="11170734" y="3892620"/>
            <a:ext cx="183066" cy="11979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D14E378-5FE5-4C3C-AC34-95FA00F508E9}"/>
              </a:ext>
            </a:extLst>
          </p:cNvPr>
          <p:cNvSpPr txBox="1"/>
          <p:nvPr/>
        </p:nvSpPr>
        <p:spPr>
          <a:xfrm>
            <a:off x="6942180" y="5078945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 = 0</a:t>
            </a:r>
            <a:endParaRPr lang="wae-CH"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E35AC0-6F1E-4FA3-8341-A323E4831C2D}"/>
              </a:ext>
            </a:extLst>
          </p:cNvPr>
          <p:cNvSpPr txBox="1"/>
          <p:nvPr/>
        </p:nvSpPr>
        <p:spPr>
          <a:xfrm>
            <a:off x="9053302" y="5078945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 = </a:t>
            </a:r>
            <a:r>
              <a:rPr lang="uk-UA" sz="3600" dirty="0"/>
              <a:t>1</a:t>
            </a:r>
            <a:endParaRPr lang="wae-CH" sz="3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49E6D9-4B13-43AC-A376-62B86A153F61}"/>
              </a:ext>
            </a:extLst>
          </p:cNvPr>
          <p:cNvSpPr txBox="1"/>
          <p:nvPr/>
        </p:nvSpPr>
        <p:spPr>
          <a:xfrm>
            <a:off x="10805039" y="5078945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 = </a:t>
            </a:r>
            <a:r>
              <a:rPr lang="uk-UA" sz="3600" dirty="0"/>
              <a:t>2</a:t>
            </a:r>
            <a:endParaRPr lang="wae-CH" sz="3600" dirty="0"/>
          </a:p>
        </p:txBody>
      </p:sp>
    </p:spTree>
    <p:extLst>
      <p:ext uri="{BB962C8B-B14F-4D97-AF65-F5344CB8AC3E}">
        <p14:creationId xmlns:p14="http://schemas.microsoft.com/office/powerpoint/2010/main" val="247945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9883-7A30-4859-96F0-B08F07C1D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encoding</a:t>
            </a:r>
            <a:endParaRPr lang="wa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64D57-A790-46D7-8789-DB64AEBF6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485"/>
            <a:ext cx="10515600" cy="4351338"/>
          </a:xfrm>
        </p:spPr>
        <p:txBody>
          <a:bodyPr/>
          <a:lstStyle/>
          <a:p>
            <a:endParaRPr lang="wae-CH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388AB5-1EBF-4ADB-92C6-26011B258171}"/>
              </a:ext>
            </a:extLst>
          </p:cNvPr>
          <p:cNvGrpSpPr/>
          <p:nvPr/>
        </p:nvGrpSpPr>
        <p:grpSpPr>
          <a:xfrm>
            <a:off x="1479396" y="1539217"/>
            <a:ext cx="3886200" cy="3317139"/>
            <a:chOff x="6871010" y="184344"/>
            <a:chExt cx="3886200" cy="331713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762194F-4C2E-4DB8-95D1-B1A73EC00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1010" y="184344"/>
              <a:ext cx="3886200" cy="2019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60D1F25-173B-40E5-9711-7A5B97CB6BF7}"/>
                </a:ext>
              </a:extLst>
            </p:cNvPr>
            <p:cNvCxnSpPr/>
            <p:nvPr/>
          </p:nvCxnSpPr>
          <p:spPr>
            <a:xfrm flipH="1">
              <a:off x="7125629" y="2338581"/>
              <a:ext cx="585440" cy="109839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E222D2E-4BD2-4AA7-903B-ACCD2D175D60}"/>
                </a:ext>
              </a:extLst>
            </p:cNvPr>
            <p:cNvCxnSpPr>
              <a:cxnSpLocks/>
            </p:cNvCxnSpPr>
            <p:nvPr/>
          </p:nvCxnSpPr>
          <p:spPr>
            <a:xfrm>
              <a:off x="9863254" y="2235974"/>
              <a:ext cx="674648" cy="126550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D4FBF74-EDB2-411A-B831-4DCAB2A6F2A9}"/>
              </a:ext>
            </a:extLst>
          </p:cNvPr>
          <p:cNvSpPr txBox="1"/>
          <p:nvPr/>
        </p:nvSpPr>
        <p:spPr>
          <a:xfrm>
            <a:off x="1126275" y="5090527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 = 0</a:t>
            </a:r>
            <a:endParaRPr lang="wae-CH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8001E-A42D-4B7E-88A9-6D38F4384F46}"/>
              </a:ext>
            </a:extLst>
          </p:cNvPr>
          <p:cNvSpPr txBox="1"/>
          <p:nvPr/>
        </p:nvSpPr>
        <p:spPr>
          <a:xfrm>
            <a:off x="4620286" y="5090527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 = </a:t>
            </a:r>
            <a:r>
              <a:rPr lang="uk-UA" sz="3600" dirty="0"/>
              <a:t>1</a:t>
            </a:r>
            <a:endParaRPr lang="wae-CH" sz="3600" dirty="0"/>
          </a:p>
        </p:txBody>
      </p:sp>
      <p:pic>
        <p:nvPicPr>
          <p:cNvPr id="12" name="Picture 2" descr="Apple Orange Pear HD Stock Images | Shutterstock">
            <a:extLst>
              <a:ext uri="{FF2B5EF4-FFF2-40B4-BE49-F238E27FC236}">
                <a16:creationId xmlns:a16="http://schemas.microsoft.com/office/drawing/2014/main" id="{4C2FA354-3059-4D94-B430-B22F2756B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089" y="1288257"/>
            <a:ext cx="5234122" cy="247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C78633-9465-4E73-A587-0E68A07DB95E}"/>
              </a:ext>
            </a:extLst>
          </p:cNvPr>
          <p:cNvCxnSpPr>
            <a:cxnSpLocks/>
          </p:cNvCxnSpPr>
          <p:nvPr/>
        </p:nvCxnSpPr>
        <p:spPr>
          <a:xfrm>
            <a:off x="7489766" y="3828921"/>
            <a:ext cx="0" cy="10983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200A70-972E-47BF-B6D8-2A7600F2C139}"/>
              </a:ext>
            </a:extLst>
          </p:cNvPr>
          <p:cNvCxnSpPr>
            <a:cxnSpLocks/>
          </p:cNvCxnSpPr>
          <p:nvPr/>
        </p:nvCxnSpPr>
        <p:spPr>
          <a:xfrm>
            <a:off x="9476610" y="3872013"/>
            <a:ext cx="79434" cy="12870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0CAF2B-D39A-4F65-91F6-C0233833D0BB}"/>
              </a:ext>
            </a:extLst>
          </p:cNvPr>
          <p:cNvCxnSpPr>
            <a:cxnSpLocks/>
          </p:cNvCxnSpPr>
          <p:nvPr/>
        </p:nvCxnSpPr>
        <p:spPr>
          <a:xfrm>
            <a:off x="11170734" y="3892620"/>
            <a:ext cx="183066" cy="11979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D14E378-5FE5-4C3C-AC34-95FA00F508E9}"/>
              </a:ext>
            </a:extLst>
          </p:cNvPr>
          <p:cNvSpPr txBox="1"/>
          <p:nvPr/>
        </p:nvSpPr>
        <p:spPr>
          <a:xfrm>
            <a:off x="6942180" y="5078945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 = 0</a:t>
            </a:r>
            <a:endParaRPr lang="wae-CH"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E35AC0-6F1E-4FA3-8341-A323E4831C2D}"/>
              </a:ext>
            </a:extLst>
          </p:cNvPr>
          <p:cNvSpPr txBox="1"/>
          <p:nvPr/>
        </p:nvSpPr>
        <p:spPr>
          <a:xfrm>
            <a:off x="9053302" y="5078945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 = </a:t>
            </a:r>
            <a:r>
              <a:rPr lang="uk-UA" sz="3600" dirty="0"/>
              <a:t>1</a:t>
            </a:r>
            <a:endParaRPr lang="wae-CH" sz="3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49E6D9-4B13-43AC-A376-62B86A153F61}"/>
              </a:ext>
            </a:extLst>
          </p:cNvPr>
          <p:cNvSpPr txBox="1"/>
          <p:nvPr/>
        </p:nvSpPr>
        <p:spPr>
          <a:xfrm>
            <a:off x="10805039" y="5078945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 = </a:t>
            </a:r>
            <a:r>
              <a:rPr lang="uk-UA" sz="3600" dirty="0"/>
              <a:t>2</a:t>
            </a:r>
            <a:endParaRPr lang="wae-CH" sz="36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BA666857-7EF7-4617-916D-6C43B1B82CC2}"/>
              </a:ext>
            </a:extLst>
          </p:cNvPr>
          <p:cNvSpPr/>
          <p:nvPr/>
        </p:nvSpPr>
        <p:spPr>
          <a:xfrm rot="5400000">
            <a:off x="3223898" y="3435107"/>
            <a:ext cx="292577" cy="4814722"/>
          </a:xfrm>
          <a:prstGeom prst="rightBrace">
            <a:avLst>
              <a:gd name="adj1" fmla="val 27751"/>
              <a:gd name="adj2" fmla="val 5046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wae-CH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125AD469-E2D1-4FFE-80E5-E43B7882C14C}"/>
              </a:ext>
            </a:extLst>
          </p:cNvPr>
          <p:cNvSpPr/>
          <p:nvPr/>
        </p:nvSpPr>
        <p:spPr>
          <a:xfrm rot="5400000">
            <a:off x="9265790" y="3435108"/>
            <a:ext cx="292577" cy="4814722"/>
          </a:xfrm>
          <a:prstGeom prst="rightBrace">
            <a:avLst>
              <a:gd name="adj1" fmla="val 27751"/>
              <a:gd name="adj2" fmla="val 5046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wae-CH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098C3E-7653-425F-977C-21C0028DC003}"/>
              </a:ext>
            </a:extLst>
          </p:cNvPr>
          <p:cNvSpPr txBox="1"/>
          <p:nvPr/>
        </p:nvSpPr>
        <p:spPr>
          <a:xfrm>
            <a:off x="369931" y="6157738"/>
            <a:ext cx="6039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Can be though of as probability</a:t>
            </a:r>
            <a:endParaRPr lang="wae-CH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229ECA-AA1E-451E-A8BB-27B943B80F8F}"/>
              </a:ext>
            </a:extLst>
          </p:cNvPr>
          <p:cNvSpPr txBox="1"/>
          <p:nvPr/>
        </p:nvSpPr>
        <p:spPr>
          <a:xfrm>
            <a:off x="7210815" y="6211669"/>
            <a:ext cx="4371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Doesn’t make sense!!!</a:t>
            </a:r>
            <a:endParaRPr lang="wae-CH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317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9883-7A30-4859-96F0-B08F07C1D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encoding</a:t>
            </a:r>
            <a:endParaRPr lang="wa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64D57-A790-46D7-8789-DB64AEBF6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48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need some encoding such that each class has equal “status”.</a:t>
            </a:r>
            <a:endParaRPr lang="wae-CH" dirty="0"/>
          </a:p>
        </p:txBody>
      </p:sp>
    </p:spTree>
    <p:extLst>
      <p:ext uri="{BB962C8B-B14F-4D97-AF65-F5344CB8AC3E}">
        <p14:creationId xmlns:p14="http://schemas.microsoft.com/office/powerpoint/2010/main" val="1573871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9883-7A30-4859-96F0-B08F07C1D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encoding: 1-hot</a:t>
            </a:r>
            <a:endParaRPr lang="wae-CH" dirty="0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A67EAE65-9A64-4D3E-8A99-ABA1C7F16B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4433307"/>
              </p:ext>
            </p:extLst>
          </p:nvPr>
        </p:nvGraphicFramePr>
        <p:xfrm>
          <a:off x="1879990" y="4856356"/>
          <a:ext cx="409336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336">
                  <a:extLst>
                    <a:ext uri="{9D8B030D-6E8A-4147-A177-3AD203B41FA5}">
                      <a16:colId xmlns:a16="http://schemas.microsoft.com/office/drawing/2014/main" val="1999733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1</a:t>
                      </a:r>
                      <a:endParaRPr lang="wae-CH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789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0</a:t>
                      </a:r>
                      <a:endParaRPr lang="wae-CH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911186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3A388AB5-1EBF-4ADB-92C6-26011B258171}"/>
              </a:ext>
            </a:extLst>
          </p:cNvPr>
          <p:cNvGrpSpPr/>
          <p:nvPr/>
        </p:nvGrpSpPr>
        <p:grpSpPr>
          <a:xfrm>
            <a:off x="1479396" y="1539217"/>
            <a:ext cx="3886200" cy="3317139"/>
            <a:chOff x="6871010" y="184344"/>
            <a:chExt cx="3886200" cy="331713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762194F-4C2E-4DB8-95D1-B1A73EC00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1010" y="184344"/>
              <a:ext cx="3886200" cy="2019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60D1F25-173B-40E5-9711-7A5B97CB6BF7}"/>
                </a:ext>
              </a:extLst>
            </p:cNvPr>
            <p:cNvCxnSpPr/>
            <p:nvPr/>
          </p:nvCxnSpPr>
          <p:spPr>
            <a:xfrm flipH="1">
              <a:off x="7125629" y="2338581"/>
              <a:ext cx="585440" cy="109839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E222D2E-4BD2-4AA7-903B-ACCD2D175D60}"/>
                </a:ext>
              </a:extLst>
            </p:cNvPr>
            <p:cNvCxnSpPr>
              <a:cxnSpLocks/>
            </p:cNvCxnSpPr>
            <p:nvPr/>
          </p:nvCxnSpPr>
          <p:spPr>
            <a:xfrm>
              <a:off x="9863254" y="2235974"/>
              <a:ext cx="674648" cy="126550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D4FBF74-EDB2-411A-B831-4DCAB2A6F2A9}"/>
              </a:ext>
            </a:extLst>
          </p:cNvPr>
          <p:cNvSpPr txBox="1"/>
          <p:nvPr/>
        </p:nvSpPr>
        <p:spPr>
          <a:xfrm>
            <a:off x="1126275" y="5090527"/>
            <a:ext cx="861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 = </a:t>
            </a:r>
            <a:endParaRPr lang="wae-CH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8001E-A42D-4B7E-88A9-6D38F4384F46}"/>
              </a:ext>
            </a:extLst>
          </p:cNvPr>
          <p:cNvSpPr txBox="1"/>
          <p:nvPr/>
        </p:nvSpPr>
        <p:spPr>
          <a:xfrm>
            <a:off x="4620286" y="5090527"/>
            <a:ext cx="861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 = </a:t>
            </a:r>
            <a:endParaRPr lang="wae-CH" sz="3600" dirty="0"/>
          </a:p>
        </p:txBody>
      </p:sp>
      <p:graphicFrame>
        <p:nvGraphicFramePr>
          <p:cNvPr id="23" name="Table 7">
            <a:extLst>
              <a:ext uri="{FF2B5EF4-FFF2-40B4-BE49-F238E27FC236}">
                <a16:creationId xmlns:a16="http://schemas.microsoft.com/office/drawing/2014/main" id="{2708227D-06B5-426E-94CA-8DFD618D29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8914922"/>
              </p:ext>
            </p:extLst>
          </p:nvPr>
        </p:nvGraphicFramePr>
        <p:xfrm>
          <a:off x="5292184" y="4856356"/>
          <a:ext cx="409336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336">
                  <a:extLst>
                    <a:ext uri="{9D8B030D-6E8A-4147-A177-3AD203B41FA5}">
                      <a16:colId xmlns:a16="http://schemas.microsoft.com/office/drawing/2014/main" val="1999733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0</a:t>
                      </a:r>
                      <a:endParaRPr lang="wae-CH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789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1</a:t>
                      </a:r>
                      <a:endParaRPr lang="wae-CH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911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718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9883-7A30-4859-96F0-B08F07C1D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encoding: 1-hot</a:t>
            </a:r>
            <a:endParaRPr lang="wae-CH" dirty="0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A67EAE65-9A64-4D3E-8A99-ABA1C7F16B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879990" y="4856356"/>
          <a:ext cx="409336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336">
                  <a:extLst>
                    <a:ext uri="{9D8B030D-6E8A-4147-A177-3AD203B41FA5}">
                      <a16:colId xmlns:a16="http://schemas.microsoft.com/office/drawing/2014/main" val="1999733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1</a:t>
                      </a:r>
                      <a:endParaRPr lang="wae-CH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789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0</a:t>
                      </a:r>
                      <a:endParaRPr lang="wae-CH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911186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3A388AB5-1EBF-4ADB-92C6-26011B258171}"/>
              </a:ext>
            </a:extLst>
          </p:cNvPr>
          <p:cNvGrpSpPr/>
          <p:nvPr/>
        </p:nvGrpSpPr>
        <p:grpSpPr>
          <a:xfrm>
            <a:off x="1479396" y="1539217"/>
            <a:ext cx="3886200" cy="3317139"/>
            <a:chOff x="6871010" y="184344"/>
            <a:chExt cx="3886200" cy="331713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762194F-4C2E-4DB8-95D1-B1A73EC00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1010" y="184344"/>
              <a:ext cx="3886200" cy="2019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60D1F25-173B-40E5-9711-7A5B97CB6BF7}"/>
                </a:ext>
              </a:extLst>
            </p:cNvPr>
            <p:cNvCxnSpPr/>
            <p:nvPr/>
          </p:nvCxnSpPr>
          <p:spPr>
            <a:xfrm flipH="1">
              <a:off x="7125629" y="2338581"/>
              <a:ext cx="585440" cy="109839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E222D2E-4BD2-4AA7-903B-ACCD2D175D60}"/>
                </a:ext>
              </a:extLst>
            </p:cNvPr>
            <p:cNvCxnSpPr>
              <a:cxnSpLocks/>
            </p:cNvCxnSpPr>
            <p:nvPr/>
          </p:nvCxnSpPr>
          <p:spPr>
            <a:xfrm>
              <a:off x="9863254" y="2235974"/>
              <a:ext cx="674648" cy="126550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D4FBF74-EDB2-411A-B831-4DCAB2A6F2A9}"/>
              </a:ext>
            </a:extLst>
          </p:cNvPr>
          <p:cNvSpPr txBox="1"/>
          <p:nvPr/>
        </p:nvSpPr>
        <p:spPr>
          <a:xfrm>
            <a:off x="1126275" y="5090527"/>
            <a:ext cx="861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 = </a:t>
            </a:r>
            <a:endParaRPr lang="wae-CH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8001E-A42D-4B7E-88A9-6D38F4384F46}"/>
              </a:ext>
            </a:extLst>
          </p:cNvPr>
          <p:cNvSpPr txBox="1"/>
          <p:nvPr/>
        </p:nvSpPr>
        <p:spPr>
          <a:xfrm>
            <a:off x="4620286" y="5090527"/>
            <a:ext cx="861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 = </a:t>
            </a:r>
            <a:endParaRPr lang="wae-CH" sz="3600" dirty="0"/>
          </a:p>
        </p:txBody>
      </p:sp>
      <p:pic>
        <p:nvPicPr>
          <p:cNvPr id="12" name="Picture 2" descr="Apple Orange Pear HD Stock Images | Shutterstock">
            <a:extLst>
              <a:ext uri="{FF2B5EF4-FFF2-40B4-BE49-F238E27FC236}">
                <a16:creationId xmlns:a16="http://schemas.microsoft.com/office/drawing/2014/main" id="{4C2FA354-3059-4D94-B430-B22F2756B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089" y="1288257"/>
            <a:ext cx="5234122" cy="247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C78633-9465-4E73-A587-0E68A07DB95E}"/>
              </a:ext>
            </a:extLst>
          </p:cNvPr>
          <p:cNvCxnSpPr>
            <a:cxnSpLocks/>
          </p:cNvCxnSpPr>
          <p:nvPr/>
        </p:nvCxnSpPr>
        <p:spPr>
          <a:xfrm>
            <a:off x="7489766" y="3828921"/>
            <a:ext cx="0" cy="5223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200A70-972E-47BF-B6D8-2A7600F2C139}"/>
              </a:ext>
            </a:extLst>
          </p:cNvPr>
          <p:cNvCxnSpPr>
            <a:cxnSpLocks/>
          </p:cNvCxnSpPr>
          <p:nvPr/>
        </p:nvCxnSpPr>
        <p:spPr>
          <a:xfrm>
            <a:off x="9476610" y="3872013"/>
            <a:ext cx="7258" cy="3706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0CAF2B-D39A-4F65-91F6-C0233833D0BB}"/>
              </a:ext>
            </a:extLst>
          </p:cNvPr>
          <p:cNvCxnSpPr>
            <a:cxnSpLocks/>
          </p:cNvCxnSpPr>
          <p:nvPr/>
        </p:nvCxnSpPr>
        <p:spPr>
          <a:xfrm>
            <a:off x="11170734" y="3892620"/>
            <a:ext cx="44632" cy="4586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D14E378-5FE5-4C3C-AC34-95FA00F508E9}"/>
              </a:ext>
            </a:extLst>
          </p:cNvPr>
          <p:cNvSpPr txBox="1"/>
          <p:nvPr/>
        </p:nvSpPr>
        <p:spPr>
          <a:xfrm>
            <a:off x="6942180" y="5078945"/>
            <a:ext cx="861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 = </a:t>
            </a:r>
            <a:endParaRPr lang="wae-CH"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E35AC0-6F1E-4FA3-8341-A323E4831C2D}"/>
              </a:ext>
            </a:extLst>
          </p:cNvPr>
          <p:cNvSpPr txBox="1"/>
          <p:nvPr/>
        </p:nvSpPr>
        <p:spPr>
          <a:xfrm>
            <a:off x="9053302" y="5078945"/>
            <a:ext cx="861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 = </a:t>
            </a:r>
            <a:endParaRPr lang="wae-CH" sz="3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49E6D9-4B13-43AC-A376-62B86A153F61}"/>
              </a:ext>
            </a:extLst>
          </p:cNvPr>
          <p:cNvSpPr txBox="1"/>
          <p:nvPr/>
        </p:nvSpPr>
        <p:spPr>
          <a:xfrm>
            <a:off x="10805039" y="5078945"/>
            <a:ext cx="861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 = </a:t>
            </a:r>
            <a:endParaRPr lang="wae-CH" sz="3600" dirty="0"/>
          </a:p>
        </p:txBody>
      </p:sp>
      <p:graphicFrame>
        <p:nvGraphicFramePr>
          <p:cNvPr id="23" name="Table 7">
            <a:extLst>
              <a:ext uri="{FF2B5EF4-FFF2-40B4-BE49-F238E27FC236}">
                <a16:creationId xmlns:a16="http://schemas.microsoft.com/office/drawing/2014/main" id="{2708227D-06B5-426E-94CA-8DFD618D2970}"/>
              </a:ext>
            </a:extLst>
          </p:cNvPr>
          <p:cNvGraphicFramePr>
            <a:graphicFrameLocks/>
          </p:cNvGraphicFramePr>
          <p:nvPr/>
        </p:nvGraphicFramePr>
        <p:xfrm>
          <a:off x="5292184" y="4856356"/>
          <a:ext cx="409336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336">
                  <a:extLst>
                    <a:ext uri="{9D8B030D-6E8A-4147-A177-3AD203B41FA5}">
                      <a16:colId xmlns:a16="http://schemas.microsoft.com/office/drawing/2014/main" val="1999733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0</a:t>
                      </a:r>
                      <a:endParaRPr lang="wae-CH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789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1</a:t>
                      </a:r>
                      <a:endParaRPr lang="wae-CH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911186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B95A3F4-FAB6-4234-A0EC-16835B9D00C7}"/>
              </a:ext>
            </a:extLst>
          </p:cNvPr>
          <p:cNvGraphicFramePr>
            <a:graphicFrameLocks noGrp="1"/>
          </p:cNvGraphicFramePr>
          <p:nvPr/>
        </p:nvGraphicFramePr>
        <p:xfrm>
          <a:off x="7709154" y="4491573"/>
          <a:ext cx="409333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333">
                  <a:extLst>
                    <a:ext uri="{9D8B030D-6E8A-4147-A177-3AD203B41FA5}">
                      <a16:colId xmlns:a16="http://schemas.microsoft.com/office/drawing/2014/main" val="3198109957"/>
                    </a:ext>
                  </a:extLst>
                </a:gridCol>
              </a:tblGrid>
              <a:tr h="544689">
                <a:tc>
                  <a:txBody>
                    <a:bodyPr/>
                    <a:lstStyle/>
                    <a:p>
                      <a:r>
                        <a:rPr lang="en-US" sz="3600" dirty="0"/>
                        <a:t>1</a:t>
                      </a:r>
                      <a:endParaRPr lang="wae-CH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223334"/>
                  </a:ext>
                </a:extLst>
              </a:tr>
              <a:tr h="544689">
                <a:tc>
                  <a:txBody>
                    <a:bodyPr/>
                    <a:lstStyle/>
                    <a:p>
                      <a:r>
                        <a:rPr lang="en-US" sz="3600" dirty="0"/>
                        <a:t>0</a:t>
                      </a:r>
                      <a:endParaRPr lang="wae-CH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196613"/>
                  </a:ext>
                </a:extLst>
              </a:tr>
              <a:tr h="544689">
                <a:tc>
                  <a:txBody>
                    <a:bodyPr/>
                    <a:lstStyle/>
                    <a:p>
                      <a:r>
                        <a:rPr lang="en-US" sz="3600" dirty="0"/>
                        <a:t>0</a:t>
                      </a:r>
                      <a:endParaRPr lang="wae-CH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177332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2BAA8C1F-E5F7-48A0-A4D2-80DCF7D05BA5}"/>
              </a:ext>
            </a:extLst>
          </p:cNvPr>
          <p:cNvGraphicFramePr>
            <a:graphicFrameLocks noGrp="1"/>
          </p:cNvGraphicFramePr>
          <p:nvPr/>
        </p:nvGraphicFramePr>
        <p:xfrm>
          <a:off x="9745737" y="4491573"/>
          <a:ext cx="409333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333">
                  <a:extLst>
                    <a:ext uri="{9D8B030D-6E8A-4147-A177-3AD203B41FA5}">
                      <a16:colId xmlns:a16="http://schemas.microsoft.com/office/drawing/2014/main" val="3198109957"/>
                    </a:ext>
                  </a:extLst>
                </a:gridCol>
              </a:tblGrid>
              <a:tr h="544689">
                <a:tc>
                  <a:txBody>
                    <a:bodyPr/>
                    <a:lstStyle/>
                    <a:p>
                      <a:r>
                        <a:rPr lang="en-US" sz="3600" dirty="0"/>
                        <a:t>0</a:t>
                      </a:r>
                      <a:endParaRPr lang="wae-CH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223334"/>
                  </a:ext>
                </a:extLst>
              </a:tr>
              <a:tr h="544689">
                <a:tc>
                  <a:txBody>
                    <a:bodyPr/>
                    <a:lstStyle/>
                    <a:p>
                      <a:r>
                        <a:rPr lang="en-US" sz="3600" dirty="0"/>
                        <a:t>1</a:t>
                      </a:r>
                      <a:endParaRPr lang="wae-CH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196613"/>
                  </a:ext>
                </a:extLst>
              </a:tr>
              <a:tr h="544689">
                <a:tc>
                  <a:txBody>
                    <a:bodyPr/>
                    <a:lstStyle/>
                    <a:p>
                      <a:r>
                        <a:rPr lang="en-US" sz="3600" dirty="0"/>
                        <a:t>0</a:t>
                      </a:r>
                      <a:endParaRPr lang="wae-CH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177332"/>
                  </a:ext>
                </a:extLst>
              </a:tr>
            </a:tbl>
          </a:graphicData>
        </a:graphic>
      </p:graphicFrame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351AA329-B858-4EF7-9D8B-001FF89078D5}"/>
              </a:ext>
            </a:extLst>
          </p:cNvPr>
          <p:cNvGraphicFramePr>
            <a:graphicFrameLocks noGrp="1"/>
          </p:cNvGraphicFramePr>
          <p:nvPr/>
        </p:nvGraphicFramePr>
        <p:xfrm>
          <a:off x="11529125" y="4491573"/>
          <a:ext cx="409333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333">
                  <a:extLst>
                    <a:ext uri="{9D8B030D-6E8A-4147-A177-3AD203B41FA5}">
                      <a16:colId xmlns:a16="http://schemas.microsoft.com/office/drawing/2014/main" val="3198109957"/>
                    </a:ext>
                  </a:extLst>
                </a:gridCol>
              </a:tblGrid>
              <a:tr h="544689">
                <a:tc>
                  <a:txBody>
                    <a:bodyPr/>
                    <a:lstStyle/>
                    <a:p>
                      <a:r>
                        <a:rPr lang="en-US" sz="3600" dirty="0"/>
                        <a:t>0</a:t>
                      </a:r>
                      <a:endParaRPr lang="wae-CH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223334"/>
                  </a:ext>
                </a:extLst>
              </a:tr>
              <a:tr h="544689">
                <a:tc>
                  <a:txBody>
                    <a:bodyPr/>
                    <a:lstStyle/>
                    <a:p>
                      <a:r>
                        <a:rPr lang="en-US" sz="3600" dirty="0"/>
                        <a:t>0</a:t>
                      </a:r>
                      <a:endParaRPr lang="wae-CH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196613"/>
                  </a:ext>
                </a:extLst>
              </a:tr>
              <a:tr h="544689">
                <a:tc>
                  <a:txBody>
                    <a:bodyPr/>
                    <a:lstStyle/>
                    <a:p>
                      <a:r>
                        <a:rPr lang="en-US" sz="3600" dirty="0"/>
                        <a:t>1</a:t>
                      </a:r>
                      <a:endParaRPr lang="wae-CH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177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511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2803</TotalTime>
  <Words>546</Words>
  <Application>Microsoft Office PowerPoint</Application>
  <PresentationFormat>Widescreen</PresentationFormat>
  <Paragraphs>305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Office Theme</vt:lpstr>
      <vt:lpstr>Notes</vt:lpstr>
      <vt:lpstr>PowerPoint Presentation</vt:lpstr>
      <vt:lpstr>PowerPoint Presentation</vt:lpstr>
      <vt:lpstr>Classes encoding</vt:lpstr>
      <vt:lpstr>Classes encoding</vt:lpstr>
      <vt:lpstr>Classes encoding</vt:lpstr>
      <vt:lpstr>Classes encoding</vt:lpstr>
      <vt:lpstr>Classes encoding: 1-hot</vt:lpstr>
      <vt:lpstr>Classes encoding: 1-hot</vt:lpstr>
      <vt:lpstr>Classes encoding: 1-hot</vt:lpstr>
      <vt:lpstr>Classes encoding: 1-hot</vt:lpstr>
      <vt:lpstr>PowerPoint Presentation</vt:lpstr>
      <vt:lpstr>Convolutions</vt:lpstr>
      <vt:lpstr>Convolutions</vt:lpstr>
      <vt:lpstr>Convolutions</vt:lpstr>
      <vt:lpstr>Convolutions</vt:lpstr>
      <vt:lpstr>Convolutions</vt:lpstr>
      <vt:lpstr>Convolutions</vt:lpstr>
      <vt:lpstr>Convolutions</vt:lpstr>
      <vt:lpstr>Convolutions</vt:lpstr>
      <vt:lpstr>Convolutions: “VALID”</vt:lpstr>
      <vt:lpstr>Convolutions with padding: “SAME” size</vt:lpstr>
      <vt:lpstr>Strided convolutions: stride=2 , “SAME”</vt:lpstr>
      <vt:lpstr>Dilated convolutions: dilation=2, “SAME”</vt:lpstr>
      <vt:lpstr>Transposed convolutions: stride=2, “SAME”</vt:lpstr>
      <vt:lpstr>Effect of convolutions, 1D</vt:lpstr>
      <vt:lpstr>Effect of convolutions, 1D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Effect of convolutions, 1D</vt:lpstr>
      <vt:lpstr>Effect of convolutions, 1D</vt:lpstr>
      <vt:lpstr>Gaussian blur</vt:lpstr>
      <vt:lpstr>derivative/edge detector</vt:lpstr>
      <vt:lpstr>Peak detection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Mykhailo Vladymyrov</dc:creator>
  <cp:lastModifiedBy>Mykhailo Vladymyrov</cp:lastModifiedBy>
  <cp:revision>25</cp:revision>
  <dcterms:created xsi:type="dcterms:W3CDTF">2021-01-25T13:44:07Z</dcterms:created>
  <dcterms:modified xsi:type="dcterms:W3CDTF">2021-01-28T07:51:57Z</dcterms:modified>
</cp:coreProperties>
</file>