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EB03-E90A-40B5-A083-B7C044AA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A1346-79B5-41E1-9614-4D4994BB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8F5D6-2C9C-4727-824B-1780DFB8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1A60C-6832-4AE1-B741-D41CE188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B5ACC-34EF-4C71-97FF-B57B6AD5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E6242-E41A-4D3F-B698-B1578B08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8C7B0-4906-4348-B6DC-FC0B3D0F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2E98F-B55A-407D-8F2E-AF125029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96740-7E4F-4A97-822D-6E98221E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29006-0843-407F-98E3-0B0649FB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23E2E2-FBCE-4232-AA0F-0C0116D2A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81CAC-CAAB-4601-A857-F009DF5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75C69-7212-47AB-B3A8-7B3E6368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BF62D-146A-4FAA-BDBE-F8E4D1EA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D7325-9001-4EDE-89E6-83D63B6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9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4AC6C-217A-4DDD-8FA0-EB5580FD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7461-F3F1-45FE-AFB3-7D82D8B2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3A263-D7A5-460A-9370-E5E07795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DD17-F2E5-45CB-B351-F98C61A3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C6A5C-9281-481A-A312-1B09083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A45FA-B484-4080-9C96-6A0315BE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F55AF4-1EF3-4E32-B8D8-C31B1DB5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8EF61-12E4-4383-9A2F-6D7DDAC9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34692-65FB-45DF-B3E4-1FDC0F66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E6C5D-93CE-4776-A218-6E98CE91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E28B1-209C-420C-879A-BDFF16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ED14D-9875-4004-819C-8BEFCF94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E4F86-285C-4607-BC76-36A82035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545C2-C383-4AF2-85F9-D62D936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277353-AFA5-4A60-BBD7-91C0C6E8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505874-DAA3-48C0-A1EB-49A797B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8A75D-76A0-4A1A-97EE-7BCCCBE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DD2E2-9AD0-4702-97BC-C65D193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8451E3-3EE3-47B2-8FE4-A7829D7F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31F9EC-FDFF-4AF3-947F-46152325C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46F4D9-F505-4963-BA66-85A1DF3D0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F6C7B2-C67F-4B29-94D2-233C9331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176E62-EA73-419C-B7BB-FEB38FE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5EF8EB-EBAF-499F-B648-1B8998A8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140DD-D642-403B-BC45-150174CC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F5A39-80F5-4CA4-8422-77B941FB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528E75-9CFD-4D6E-8231-FB544999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11708A-6792-4F02-B16B-3A884170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7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F7722-7FF1-4FEF-B952-6ABBA16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EB096C-0339-4C7B-BEBB-5EBE305E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63A369-D5B2-48A0-A6DB-7C59B295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E7B0E-CF4C-4CB5-B3D8-00333D9B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DD200-BD99-4610-A0C7-CDAC8A22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66A3B-DA4A-4DA6-BFF0-49509135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BF351-2F70-4873-9455-77903170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02B23-5B60-4415-B678-D68AFC3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98A4C-C027-40A0-BF01-A168BC0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6284-8113-4B20-9AC6-3DB8700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E8C098-1417-488E-B2F3-45B1907A5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109F-6F79-42D7-8938-5B220A23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D21248-297A-426C-97C0-0E9D50C3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53CFD-D8ED-43C5-8AB3-A3D095F4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B5814-504B-456B-B6E2-8E79212A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27ADF5-F034-4BCE-A744-E3FD5511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F7596-7423-4564-A128-26C464A8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90EDC-E99F-44F1-A44D-93F682DA0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B6AF-789E-4975-AE0A-63013BA483CC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8F5E4-D9DE-4FBA-8E34-9B9432C0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06A33-2F41-443C-8C08-639EE9538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9F4E-0B52-4D81-8D41-F040605C2E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92893-D47A-4E47-85F6-74A4C9C55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 7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65521-AE25-47B0-B881-99D7BFAFE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Parallele Ensembleberechnung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7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3310A-7F88-43F0-BD1F-2EABB31C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Begriffsmodell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9BADF29-D6A9-42A7-AED0-8B05C0AB0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698600"/>
              </p:ext>
            </p:extLst>
          </p:nvPr>
        </p:nvGraphicFramePr>
        <p:xfrm>
          <a:off x="838200" y="1825625"/>
          <a:ext cx="10515600" cy="2026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893598">
                  <a:extLst>
                    <a:ext uri="{9D8B030D-6E8A-4147-A177-3AD203B41FA5}">
                      <a16:colId xmlns:a16="http://schemas.microsoft.com/office/drawing/2014/main" val="1945819084"/>
                    </a:ext>
                  </a:extLst>
                </a:gridCol>
                <a:gridCol w="6622002">
                  <a:extLst>
                    <a:ext uri="{9D8B030D-6E8A-4147-A177-3AD203B41FA5}">
                      <a16:colId xmlns:a16="http://schemas.microsoft.com/office/drawing/2014/main" val="154074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Begriff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Monte-Carlo-Verfahren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Verfahren, bei dem eine große Anzahl von Zufallsexperimenten anhand des Gesetzes der großen Zahlen der numerischen Lösung eines Problems dienen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9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8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Benutzeranforderungen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3956D-B7DB-4249-B68C-82ED2FB00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Die gegebene Software soll um ein Verfahren zur parallelen (z.B. OpenMP) Berechnung von Ensembles (z.B. im Rahmen von Monte Carlo Verfahren) erweitert werden.</a:t>
            </a:r>
          </a:p>
          <a:p>
            <a:pPr marL="0" indent="0">
              <a:buNone/>
            </a:pPr>
            <a:r>
              <a:rPr lang="de-DE" sz="2000" dirty="0"/>
              <a:t>Durch Generierung von (z.B. standard-normalverteilten) Zufallszahlen sollen Wahrscheinlichkeitsverteilungen unsicherer Parameter untersucht werden.</a:t>
            </a:r>
            <a:endParaRPr lang="en-GB" sz="2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C26C6C3-379D-4B8C-B852-5B5126795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Ermitteln mehrerer Lösungen zu Zufallsdaten, welche um die Erwartungswerte verteilt sind.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Diese Berechnungen sollen parallel Ablaufen.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20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000" dirty="0">
                <a:solidFill>
                  <a:prstClr val="black"/>
                </a:solidFill>
              </a:rPr>
              <a:t>Dieses Verfahren soll auf lineare und nichtlineare Systeme, sowie ODEs (AWP) angewendet werden können.</a:t>
            </a:r>
            <a:endParaRPr lang="en-GB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6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3AF72-EF7A-40E7-BDAB-726FD0BF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CC419-28BA-4112-81A8-6F19891F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000" dirty="0"/>
              <a:t>Eingabe von Erwartungswerten für M, p etc.</a:t>
            </a:r>
            <a:r>
              <a:rPr lang="en-GB" sz="2000" dirty="0"/>
              <a:t> und </a:t>
            </a:r>
            <a:r>
              <a:rPr lang="de-DE" sz="2000" dirty="0"/>
              <a:t>Wahl der Zufallsgeneration</a:t>
            </a:r>
            <a:r>
              <a:rPr lang="en-GB" sz="2000" dirty="0"/>
              <a:t>, </a:t>
            </a:r>
            <a:r>
              <a:rPr lang="en-GB" sz="2000" dirty="0" err="1"/>
              <a:t>sowie</a:t>
            </a:r>
            <a:r>
              <a:rPr lang="en-GB" sz="2000" dirty="0"/>
              <a:t> </a:t>
            </a:r>
            <a:r>
              <a:rPr lang="de-DE" sz="2000" dirty="0"/>
              <a:t>Durchlaufen des Monte-Carlo Verfahrens</a:t>
            </a:r>
          </a:p>
          <a:p>
            <a:pPr lvl="0"/>
            <a:r>
              <a:rPr lang="de-DE" sz="2000" dirty="0"/>
              <a:t>Einsehen der Ergebnisse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7641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610445"/>
              </p:ext>
            </p:extLst>
          </p:nvPr>
        </p:nvGraphicFramePr>
        <p:xfrm>
          <a:off x="838200" y="1825625"/>
          <a:ext cx="105156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Monte-Carlo-Verfahren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Ermittlung einer Wahrscheinlichkeitsverteilung der Lösung des Problems bei zufallsverteilten Parametern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Einordnung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Hauptfunktion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Erfolgreicher Start der Software oder 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Menüs, neue Lösungen gespeichert, Menüpunkt zum Anzeigen der Ergebnisse auswählbar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Fehlers, Übergang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Nebenakteure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Auslöser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des Verfahrens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815935"/>
              </p:ext>
            </p:extLst>
          </p:nvPr>
        </p:nvGraphicFramePr>
        <p:xfrm>
          <a:off x="838200" y="1825625"/>
          <a:ext cx="10515600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Standardablauf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wählt das MC-Verfahren im Menü aus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Eingabedialog für Typ des Problems, Erwartungswerte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gibt Typ des Problems und Erwartungswerte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8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überprüft die Gültigkeit der Eingabe (z.B. Matrix auf </a:t>
                      </a:r>
                      <a:r>
                        <a:rPr lang="de-DE" dirty="0" err="1"/>
                        <a:t>Singulatität</a:t>
                      </a:r>
                      <a:r>
                        <a:rPr lang="de-DE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7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Eingabedialog für Art der Zufallsverteilung, Streuung und Auswahl unsicherer Parameter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 gibt gewünschte Daten ein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5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überprüft die Gültigkeit der Eingabe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System führt die parallele Ensembleberechnung durch / speichert entsprechende Lösungen des Problems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0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Rückkehr zum Menü, Freischaltung des Menüpunkts zur Anzeige der Ergebnisse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5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4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607913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Verzweigungen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Nutzer gibt ungültige Daten ein:</a:t>
                      </a:r>
                    </a:p>
                    <a:p>
                      <a:r>
                        <a:rPr lang="de-DE" dirty="0"/>
                        <a:t>4a.1 Das System gibt eine Fehlermeldung zurück</a:t>
                      </a:r>
                    </a:p>
                    <a:p>
                      <a:r>
                        <a:rPr lang="de-DE" dirty="0"/>
                        <a:t>4a.2 Nutzer kann auswählen, ob das Programm beendet, oder die Dateneingabe wiederholt wird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Nutzer gibt ungültige Daten ein:</a:t>
                      </a:r>
                    </a:p>
                    <a:p>
                      <a:r>
                        <a:rPr lang="de-DE" dirty="0"/>
                        <a:t>7a.1 Das System gibt eine Fehlermeldung zurück</a:t>
                      </a:r>
                    </a:p>
                    <a:p>
                      <a:r>
                        <a:rPr lang="de-DE" dirty="0"/>
                        <a:t>7a.2 Nutzer kann auswählen, ob das Programm beendet, oder die Dateneingabe wiederholt wird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3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7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72157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Einsehen der Ergebnisse des MC-Verfahren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Darstellung der Wahrscheinlichkeitsverteilung der Lösungen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Einordnung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Nebenfunktion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Erfolgreiches Durchlaufen des MC-Verfahren und 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Menüs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Nachbedingung im Fehlerfall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des Fehlers, Übergang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Hauptakteur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Nebenakteure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Auslöser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Auswahl der Anzeige der Ergebnisse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90049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Standardablauf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Nutzer wählt die Anzeige der Ergebnisse im Menü aus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Eingabedialog Art der Anzeige wird angezeigt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Nutzer gibt gewünschte Anzeigeart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8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Das System zeigt die Ergebnisse auf die gewünschte Art 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Der Nutzer wählt aus, die Anzeige zu beenden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Rückkehr zum Menü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8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E35E3-4079-4F14-9074-4248CCAD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Benutzerdokumentation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5E046-AC97-4C90-81BA-C8968AB7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8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Breitbild</PresentationFormat>
  <Paragraphs>106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Übung 7</vt:lpstr>
      <vt:lpstr>Benutzeranforderungen</vt:lpstr>
      <vt:lpstr>Anwendungsfälle</vt:lpstr>
      <vt:lpstr>Anwendungsfälle - 1</vt:lpstr>
      <vt:lpstr>Anwendungsfälle - 1</vt:lpstr>
      <vt:lpstr>Anwendungsfälle - 1</vt:lpstr>
      <vt:lpstr>Anwendungsfälle - 2</vt:lpstr>
      <vt:lpstr>Anwendungsfälle - 2</vt:lpstr>
      <vt:lpstr>Benutzerdokumentation</vt:lpstr>
      <vt:lpstr>Begriffsmodell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7</dc:title>
  <dc:creator>Nils Speetzen</dc:creator>
  <cp:lastModifiedBy>Nils Speetzen</cp:lastModifiedBy>
  <cp:revision>27</cp:revision>
  <dcterms:created xsi:type="dcterms:W3CDTF">2018-06-11T11:27:21Z</dcterms:created>
  <dcterms:modified xsi:type="dcterms:W3CDTF">2018-06-11T13:07:18Z</dcterms:modified>
</cp:coreProperties>
</file>