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9" r:id="rId9"/>
    <p:sldId id="263" r:id="rId10"/>
    <p:sldId id="264" r:id="rId11"/>
    <p:sldId id="267" r:id="rId12"/>
    <p:sldId id="270" r:id="rId13"/>
    <p:sldId id="259" r:id="rId14"/>
    <p:sldId id="26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 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Parallele Ensembleberechnung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1845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wählt die Anzeige der Ergebnisse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zeigt die Ergebnisse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Nutzer wählt aus, die Anzeige zu beenden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59FA-316F-45F3-8A04-2909725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F2762D-F617-47A9-AEBC-321941B3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15" y="1831439"/>
            <a:ext cx="2013170" cy="4339710"/>
          </a:xfrm>
        </p:spPr>
      </p:pic>
    </p:spTree>
    <p:extLst>
      <p:ext uri="{BB962C8B-B14F-4D97-AF65-F5344CB8AC3E}">
        <p14:creationId xmlns:p14="http://schemas.microsoft.com/office/powerpoint/2010/main" val="228062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59FA-316F-45F3-8A04-2909725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EF8BB-03C4-495E-955D-CD121031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SEQUENZDIAGRAMM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29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E35E3-4079-4F14-9074-4248CCA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Benutzerdokumentation v.2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5E046-AC97-4C90-81BA-C8968AB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Menü wird angezeigt: Auswahl der Optionen durch Eingabe der entsprechenden Zahl und Bestätigung durch ENTER</a:t>
            </a:r>
          </a:p>
          <a:p>
            <a:r>
              <a:rPr lang="de-DE" sz="2000" dirty="0"/>
              <a:t>MC – Verfahren:</a:t>
            </a:r>
          </a:p>
          <a:p>
            <a:pPr lvl="1"/>
            <a:r>
              <a:rPr lang="de-DE" sz="1200" dirty="0"/>
              <a:t>Nach Start muss durch Zahleneingabe das Problem gewählt und die benötigten Erwartungswerte durch Eingabe des Dateinamens eingeben werden. Innerhalb der Datei müssen die Werte wie folgt gespeichert werden:</a:t>
            </a:r>
          </a:p>
          <a:p>
            <a:pPr lvl="2"/>
            <a:r>
              <a:rPr lang="de-DE" sz="1000" dirty="0"/>
              <a:t>NOCH NICHT FESTGELEGT</a:t>
            </a:r>
          </a:p>
          <a:p>
            <a:pPr lvl="1"/>
            <a:r>
              <a:rPr lang="de-DE" sz="1200" dirty="0"/>
              <a:t>Nach erfolgreicher Eingabe müssen nun die Art der Zufallsverteilung, Streuung und Auswahl unsicherer Parameter eingegeben werden. Dies erfolgt nach dem folgenden Schema: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NOCH NICHT FESTGELEGT</a:t>
            </a:r>
          </a:p>
          <a:p>
            <a:pPr lvl="1"/>
            <a:r>
              <a:rPr lang="de-DE" sz="1200" dirty="0"/>
              <a:t>Nach der erfolgreichen Eingabe wird das Programm in das Menü zurückkehren und die Ergebnisse gespeichert haben</a:t>
            </a:r>
          </a:p>
          <a:p>
            <a:r>
              <a:rPr lang="de-DE" sz="1600" dirty="0"/>
              <a:t>Anzeige der Ergebnisse:</a:t>
            </a:r>
          </a:p>
          <a:p>
            <a:pPr lvl="1"/>
            <a:r>
              <a:rPr lang="de-DE" sz="1200" dirty="0"/>
              <a:t>Nach Start muss durch Zahleneingabe die Art der Darstellung gewählt werden: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NOCH NICHT FESTGELEGT</a:t>
            </a:r>
            <a:endParaRPr lang="de-DE" sz="800" dirty="0"/>
          </a:p>
          <a:p>
            <a:pPr lvl="1"/>
            <a:r>
              <a:rPr lang="de-DE" sz="1200" dirty="0"/>
              <a:t>Nach erneutem Drücken der ENTER – Taste kehrt das Programm in das Menü zurück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254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3310A-7F88-43F0-BD1F-2EABB31C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Begriffsmodell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9BADF29-D6A9-42A7-AED0-8B05C0AB0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69035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893598">
                  <a:extLst>
                    <a:ext uri="{9D8B030D-6E8A-4147-A177-3AD203B41FA5}">
                      <a16:colId xmlns:a16="http://schemas.microsoft.com/office/drawing/2014/main" val="1945819084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154074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Monte-Carlo-Solver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Verfahren, bei dem eine große Anzahl von Zufallsexperimenten anhand des Gesetzes der großen Zahlen der numerischen Lösung eines Problems dienen</a:t>
                      </a: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Verwendet OpenMP zur parallelen 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Speicherklasse für Lösungen, enthält verschiedene Methoden zur Ausgabe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9B9D-A633-4F36-A011-292F114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8A002-FDAF-4B18-B2ED-541DBFD0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Benutzeranforderungen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956D-B7DB-4249-B68C-82ED2FB0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Die gegebene Software soll um ein Verfahren zur parallelen (z.B. OpenMP) Berechnung von Ensembles (z.B. im Rahmen von Monte Carlo Verfahren) erweitert werden.</a:t>
            </a:r>
          </a:p>
          <a:p>
            <a:pPr marL="0" indent="0">
              <a:buNone/>
            </a:pPr>
            <a:r>
              <a:rPr lang="de-DE" sz="2000" dirty="0"/>
              <a:t>Durch Generierung von (z.B. standard-normalverteilten) Zufallszahlen sollen Wahrscheinlichkeitsverteilungen unsicherer Parameter untersucht werden.</a:t>
            </a:r>
            <a:endParaRPr lang="en-GB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26C6C3-379D-4B8C-B852-5B512679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Ermitteln mehrerer Lösungen zu Zufallsdaten, welche um die Erwartungswerte verteilt sind.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 Berechnungen sollen parallel Ablaufen.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Dieses Verfahren soll auf lineare und nichtlineare Systeme, sowie ODEs (AWP) angewendet werden können.</a:t>
            </a:r>
            <a:endParaRPr lang="en-GB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Nicht – funktional:</a:t>
            </a:r>
          </a:p>
          <a:p>
            <a:pPr marL="0" indent="0">
              <a:buNone/>
            </a:pPr>
            <a:r>
              <a:rPr lang="de-DE" sz="2000" dirty="0"/>
              <a:t>gute Skalierbarkeit sicherstellen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CC419-28BA-4112-81A8-6F19891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/>
              <a:t>Eingabe von Erwartungswerten für M, p etc.</a:t>
            </a:r>
            <a:r>
              <a:rPr lang="en-GB" sz="2000" dirty="0"/>
              <a:t> und </a:t>
            </a:r>
            <a:r>
              <a:rPr lang="de-DE" sz="2000" dirty="0"/>
              <a:t>Wahl der Zufallsgeneration</a:t>
            </a:r>
            <a:r>
              <a:rPr lang="en-GB" sz="2000" dirty="0"/>
              <a:t>, </a:t>
            </a:r>
            <a:r>
              <a:rPr lang="en-GB" sz="2000" dirty="0" err="1"/>
              <a:t>sowie</a:t>
            </a:r>
            <a:r>
              <a:rPr lang="en-GB" sz="2000" dirty="0"/>
              <a:t> </a:t>
            </a:r>
            <a:r>
              <a:rPr lang="de-DE" sz="2000" dirty="0"/>
              <a:t>Durchlaufen des Monte-Carlo Verfahrens</a:t>
            </a:r>
          </a:p>
          <a:p>
            <a:pPr lvl="0"/>
            <a:r>
              <a:rPr lang="de-DE" sz="2000" dirty="0"/>
              <a:t>Einsehen der Ergebnisse</a:t>
            </a:r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5F2A78-5B22-4205-B42A-5983F74A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92" y="2335088"/>
            <a:ext cx="6252266" cy="41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10445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Monte-Carlo-Verfahren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Ermittlung einer Wahrscheinlichkeitsverteilung der Lösung des Problems bei zufallsverteilten Parametern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Hauptfunktion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Erfolgreicher Start der Software oder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Menüs, neue Lösungen gespeichert, Menüpunkt zum Anzeigen der Ergebnisse auswählbar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des Verfahrens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080839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wählt das MC-Verfahren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Typ des Problems, Erwartungswerte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Typ des Problems und Erwartungswerte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Art der Zufallsverteilung, Streuung und Auswahl unsicherer Parameter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gewünschte Daten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5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führt die parallele Ensembleberechnung durch / speichert entsprechende Lösungen des Problems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0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Menü, Freischaltung des Menüpunkts zur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5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174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7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FEA9-1BD0-41E8-B619-E06031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C7FA80-B188-4726-BCDA-1217680D7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90" y="1825625"/>
            <a:ext cx="3409819" cy="4351338"/>
          </a:xfrm>
        </p:spPr>
      </p:pic>
    </p:spTree>
    <p:extLst>
      <p:ext uri="{BB962C8B-B14F-4D97-AF65-F5344CB8AC3E}">
        <p14:creationId xmlns:p14="http://schemas.microsoft.com/office/powerpoint/2010/main" val="399391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FEA9-1BD0-41E8-B619-E06031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80064D-BB6A-440C-B2C7-CEB29F78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SEQUENZDIAGRAMM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7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2157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Einsehen der Ergebnisse des MC-Verfahren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Darstellung der Wahrscheinlichkeitsverteilung der Lösungen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Nebenfunktion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Erfolgreiches Durchlaufen des MC-Verfahren und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Breitbild</PresentationFormat>
  <Paragraphs>115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Übung 7</vt:lpstr>
      <vt:lpstr>Benutzeranforderungen</vt:lpstr>
      <vt:lpstr>Anwendungsfälle</vt:lpstr>
      <vt:lpstr>Anwendungsfälle - 1</vt:lpstr>
      <vt:lpstr>Anwendungsfälle - 1</vt:lpstr>
      <vt:lpstr>Anwendungsfälle - 1</vt:lpstr>
      <vt:lpstr>Anwendungsfälle - 1</vt:lpstr>
      <vt:lpstr>Anwendungsfälle - 1</vt:lpstr>
      <vt:lpstr>Anwendungsfälle - 2</vt:lpstr>
      <vt:lpstr>Anwendungsfälle - 2</vt:lpstr>
      <vt:lpstr>Anwendungsfälle - 2</vt:lpstr>
      <vt:lpstr>Anwendungsfälle - 2</vt:lpstr>
      <vt:lpstr>Benutzerdokumentation v.2</vt:lpstr>
      <vt:lpstr>Begriffsmodell</vt:lpstr>
      <vt:lpstr>Klassendiagramm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7</dc:title>
  <dc:creator>Nils Speetzen</dc:creator>
  <cp:lastModifiedBy>Nils Speetzen</cp:lastModifiedBy>
  <cp:revision>48</cp:revision>
  <dcterms:created xsi:type="dcterms:W3CDTF">2018-06-11T11:27:21Z</dcterms:created>
  <dcterms:modified xsi:type="dcterms:W3CDTF">2018-06-18T13:07:05Z</dcterms:modified>
</cp:coreProperties>
</file>