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8" r:id="rId10"/>
    <p:sldId id="269" r:id="rId11"/>
    <p:sldId id="264" r:id="rId12"/>
    <p:sldId id="261" r:id="rId13"/>
    <p:sldId id="266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 autoAdjust="0"/>
    <p:restoredTop sz="82974" autoAdjust="0"/>
  </p:normalViewPr>
  <p:slideViewPr>
    <p:cSldViewPr snapToGrid="0">
      <p:cViewPr varScale="1">
        <p:scale>
          <a:sx n="93" d="100"/>
          <a:sy n="93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DEF42-A4AD-441A-B44C-A264148F6666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EA39-C0B8-4FD6-BD8B-D0548AA3FD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28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19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Anwenden des Positions-</a:t>
            </a:r>
            <a:r>
              <a:rPr lang="de-DE" dirty="0" err="1" smtClean="0"/>
              <a:t>Verlet</a:t>
            </a:r>
            <a:r>
              <a:rPr lang="de-DE" dirty="0" smtClean="0"/>
              <a:t> ergibt Algorithmus</a:t>
            </a:r>
          </a:p>
          <a:p>
            <a:r>
              <a:rPr lang="de-DE" dirty="0" smtClean="0"/>
              <a:t>1. &amp; 2. Startwerte wählen</a:t>
            </a:r>
          </a:p>
          <a:p>
            <a:r>
              <a:rPr lang="de-DE" dirty="0" smtClean="0"/>
              <a:t>3. Beschleunigungen berechnen</a:t>
            </a:r>
          </a:p>
          <a:p>
            <a:r>
              <a:rPr lang="de-DE" dirty="0" smtClean="0"/>
              <a:t>4. Halbschritt für 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4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5. Schleife</a:t>
            </a:r>
          </a:p>
          <a:p>
            <a:pPr marL="228600" indent="-228600">
              <a:buAutoNum type="alphaLcParenR"/>
            </a:pPr>
            <a:r>
              <a:rPr lang="de-DE" dirty="0" smtClean="0"/>
              <a:t>Neue Beschleunigungen</a:t>
            </a:r>
          </a:p>
          <a:p>
            <a:pPr marL="228600" indent="-228600">
              <a:buAutoNum type="alphaLcParenR"/>
            </a:pPr>
            <a:r>
              <a:rPr lang="de-DE" dirty="0" smtClean="0"/>
              <a:t>Schritt für v</a:t>
            </a:r>
          </a:p>
          <a:p>
            <a:pPr marL="228600" indent="-228600">
              <a:buAutoNum type="alphaLcParenR"/>
            </a:pPr>
            <a:r>
              <a:rPr lang="de-DE" dirty="0" smtClean="0"/>
              <a:t>Halbschritt für x</a:t>
            </a:r>
          </a:p>
          <a:p>
            <a:pPr marL="228600" indent="-228600">
              <a:buAutoNum type="alphaLcParenR"/>
            </a:pPr>
            <a:r>
              <a:rPr lang="de-DE" dirty="0" smtClean="0"/>
              <a:t>Neue Positionen anzeigen</a:t>
            </a:r>
          </a:p>
          <a:p>
            <a:pPr marL="228600" indent="-228600">
              <a:buAutoNum type="alphaLcParenR"/>
            </a:pPr>
            <a:r>
              <a:rPr lang="de-DE" dirty="0" smtClean="0"/>
              <a:t>Halbschritt für x</a:t>
            </a:r>
          </a:p>
          <a:p>
            <a:pPr marL="228600" indent="-228600">
              <a:buAutoNum type="alphaLcParenR"/>
            </a:pPr>
            <a:r>
              <a:rPr lang="de-DE" dirty="0" smtClean="0"/>
              <a:t>Von vorne anfangen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8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Ellipsenbahn</a:t>
            </a:r>
          </a:p>
          <a:p>
            <a:r>
              <a:rPr lang="de-DE" dirty="0" smtClean="0"/>
              <a:t>Baryzentrum: Massenschwerpunkt d.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66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Zoom </a:t>
            </a:r>
            <a:r>
              <a:rPr lang="de-DE" dirty="0" smtClean="0"/>
              <a:t>rein</a:t>
            </a:r>
          </a:p>
          <a:p>
            <a:r>
              <a:rPr lang="de-DE" dirty="0" smtClean="0"/>
              <a:t>Baryzentrum liegt</a:t>
            </a:r>
            <a:r>
              <a:rPr lang="de-DE" baseline="0" dirty="0" smtClean="0"/>
              <a:t> immer innerhalb der Erde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630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Simulation nicht ganz korrekt, Umlaufdauer 33,5 d (wohl falscher Abstand Erde-Mond)</a:t>
            </a:r>
            <a:endParaRPr lang="de-DE" dirty="0" smtClean="0"/>
          </a:p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31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Allgemeiner Name</a:t>
            </a:r>
          </a:p>
          <a:p>
            <a:r>
              <a:rPr lang="de-DE" dirty="0" smtClean="0"/>
              <a:t>Astronomisch: Wechselwirkung zw. Sonne und Planet etc.</a:t>
            </a:r>
          </a:p>
          <a:p>
            <a:r>
              <a:rPr lang="de-DE" dirty="0" smtClean="0"/>
              <a:t>Äußere Einflüsse ignoriert: Idealisierung, trotzdem gute Näherung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4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Besagt,</a:t>
            </a:r>
            <a:r>
              <a:rPr lang="de-DE" baseline="0" dirty="0" smtClean="0"/>
              <a:t> dass jeder Massenpunkt auf jeden anderen Massenpunkt mit einer Gravitationskraft einwirkt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2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 ein </a:t>
            </a:r>
            <a:r>
              <a:rPr lang="de-DE" dirty="0" err="1" smtClean="0"/>
              <a:t>Leapfrog</a:t>
            </a:r>
            <a:r>
              <a:rPr lang="de-DE" dirty="0" smtClean="0"/>
              <a:t>-Algorithmus, Visualisierung</a:t>
            </a:r>
          </a:p>
          <a:p>
            <a:r>
              <a:rPr lang="de-DE" dirty="0" smtClean="0"/>
              <a:t>Mit </a:t>
            </a:r>
            <a:r>
              <a:rPr lang="de-DE" dirty="0" smtClean="0"/>
              <a:t>Startwert x0 und v1/2 abwechselnd neue Werte berechnen</a:t>
            </a:r>
          </a:p>
          <a:p>
            <a:r>
              <a:rPr lang="de-DE" dirty="0" smtClean="0"/>
              <a:t>Hier nicht</a:t>
            </a:r>
            <a:r>
              <a:rPr lang="de-DE" baseline="0" dirty="0" smtClean="0"/>
              <a:t> ganz so:</a:t>
            </a:r>
            <a:r>
              <a:rPr lang="de-DE" dirty="0" smtClean="0"/>
              <a:t> Halber </a:t>
            </a:r>
            <a:r>
              <a:rPr lang="de-DE" dirty="0" smtClean="0"/>
              <a:t>Schritt</a:t>
            </a:r>
            <a:r>
              <a:rPr lang="de-DE" baseline="0" dirty="0" smtClean="0"/>
              <a:t> für x, ganzer für v, halber für 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Massenpunkte, Abstand r, ziehen sich mit betragsmäßig gleichen Kräften 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Betrachte m1, Komponenten der Kraft</a:t>
            </a:r>
          </a:p>
          <a:p>
            <a:r>
              <a:rPr lang="de-DE" dirty="0" smtClean="0"/>
              <a:t>Trigonometrisch darstellen</a:t>
            </a:r>
          </a:p>
          <a:p>
            <a:r>
              <a:rPr lang="de-DE" dirty="0" smtClean="0"/>
              <a:t>Großes Dreieck betrachten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0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 F: Gleichung </a:t>
            </a:r>
            <a:r>
              <a:rPr lang="de-DE" dirty="0" err="1" smtClean="0"/>
              <a:t>Newton’sches</a:t>
            </a:r>
            <a:r>
              <a:rPr lang="de-DE" dirty="0" smtClean="0"/>
              <a:t> Gravitationsgesetz (1)</a:t>
            </a:r>
          </a:p>
          <a:p>
            <a:r>
              <a:rPr lang="de-DE" dirty="0" smtClean="0"/>
              <a:t>Für cos: (8)</a:t>
            </a:r>
          </a:p>
          <a:p>
            <a:r>
              <a:rPr lang="de-DE" dirty="0" smtClean="0"/>
              <a:t>Zweites </a:t>
            </a:r>
            <a:r>
              <a:rPr lang="de-DE" dirty="0" err="1" smtClean="0"/>
              <a:t>Newton‘sches</a:t>
            </a:r>
            <a:r>
              <a:rPr lang="de-DE" dirty="0" smtClean="0"/>
              <a:t> Gesetz für m1 in x-Richtung</a:t>
            </a:r>
          </a:p>
          <a:p>
            <a:r>
              <a:rPr lang="de-DE" dirty="0" smtClean="0"/>
              <a:t>Vergleich ergibt </a:t>
            </a:r>
            <a:r>
              <a:rPr lang="de-DE" dirty="0" err="1" smtClean="0"/>
              <a:t>ax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Abstand über Pythagoras</a:t>
            </a:r>
          </a:p>
          <a:p>
            <a:r>
              <a:rPr lang="de-DE" dirty="0" smtClean="0"/>
              <a:t>Einsetzen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7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Ähnliche Rechnung für restliche</a:t>
            </a:r>
            <a:r>
              <a:rPr lang="de-DE" baseline="0" dirty="0" smtClean="0"/>
              <a:t> Beschleunigungen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EA39-C0B8-4FD6-BD8B-D0548AA3FD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3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r Verbinde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r Verbinde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r Verbinde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10.11.2015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/>
              <a:t>Simulation des Keplerproblems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Constantin Schneider, Nils Wende</a:t>
            </a:r>
          </a:p>
        </p:txBody>
      </p:sp>
    </p:spTree>
    <p:extLst>
      <p:ext uri="{BB962C8B-B14F-4D97-AF65-F5344CB8AC3E}">
        <p14:creationId xmlns:p14="http://schemas.microsoft.com/office/powerpoint/2010/main" val="36347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8073"/>
            <a:ext cx="8229600" cy="1505287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Durchführung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6525"/>
            <a:ext cx="9144000" cy="12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00" y="1481138"/>
            <a:ext cx="6554600" cy="45259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3.1 Beschleunigungsgleichungen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9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4" y="1481138"/>
            <a:ext cx="7737551" cy="45259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1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8" y="1417638"/>
            <a:ext cx="5144204" cy="483524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Algorithmus</a:t>
            </a:r>
          </a:p>
        </p:txBody>
      </p:sp>
    </p:spTree>
    <p:extLst>
      <p:ext uri="{BB962C8B-B14F-4D97-AF65-F5344CB8AC3E}">
        <p14:creationId xmlns:p14="http://schemas.microsoft.com/office/powerpoint/2010/main" val="25757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Ergebnis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94" y="1107602"/>
            <a:ext cx="7939605" cy="4969348"/>
          </a:xfrm>
        </p:spPr>
      </p:pic>
    </p:spTree>
    <p:extLst>
      <p:ext uri="{BB962C8B-B14F-4D97-AF65-F5344CB8AC3E}">
        <p14:creationId xmlns:p14="http://schemas.microsoft.com/office/powerpoint/2010/main" val="231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8" y="1106415"/>
            <a:ext cx="7948612" cy="4974986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Ergebnis</a:t>
            </a:r>
          </a:p>
        </p:txBody>
      </p:sp>
    </p:spTree>
    <p:extLst>
      <p:ext uri="{BB962C8B-B14F-4D97-AF65-F5344CB8AC3E}">
        <p14:creationId xmlns:p14="http://schemas.microsoft.com/office/powerpoint/2010/main" val="19239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/>
              <a:t>Simulation des Keplerproblems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Constantin Schneider, Nils Wende</a:t>
            </a:r>
          </a:p>
        </p:txBody>
      </p:sp>
    </p:spTree>
    <p:extLst>
      <p:ext uri="{BB962C8B-B14F-4D97-AF65-F5344CB8AC3E}">
        <p14:creationId xmlns:p14="http://schemas.microsoft.com/office/powerpoint/2010/main" val="16105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Material und </a:t>
            </a:r>
            <a:r>
              <a:rPr lang="de-DE" dirty="0" smtClean="0"/>
              <a:t>Methoden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Durchführung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0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Zweikörperproblem</a:t>
            </a:r>
          </a:p>
          <a:p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Bewegung zweier </a:t>
            </a:r>
            <a:r>
              <a:rPr lang="de-DE" dirty="0" smtClean="0"/>
              <a:t>Körper ohne </a:t>
            </a:r>
            <a:r>
              <a:rPr lang="de-DE" dirty="0"/>
              <a:t>äußere </a:t>
            </a:r>
            <a:r>
              <a:rPr lang="de-DE" dirty="0" smtClean="0"/>
              <a:t>Krafteinflüsse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0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Newton’sches</a:t>
            </a:r>
            <a:r>
              <a:rPr lang="de-DE" dirty="0"/>
              <a:t> </a:t>
            </a:r>
            <a:r>
              <a:rPr lang="de-DE" dirty="0" smtClean="0"/>
              <a:t>Gravitationsgesetz</a:t>
            </a:r>
          </a:p>
          <a:p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Positions-</a:t>
            </a:r>
            <a:r>
              <a:rPr lang="de-DE" dirty="0" err="1"/>
              <a:t>Verlet</a:t>
            </a:r>
            <a:r>
              <a:rPr lang="de-DE" dirty="0"/>
              <a:t>-Algorithmus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Material und 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2.1 </a:t>
            </a:r>
            <a:r>
              <a:rPr lang="de-DE" dirty="0" err="1" smtClean="0"/>
              <a:t>Newton’sches</a:t>
            </a:r>
            <a:r>
              <a:rPr lang="de-DE" dirty="0" smtClean="0"/>
              <a:t> 	Gravitationsgesetz</a:t>
            </a:r>
            <a:endParaRPr lang="de-DE" dirty="0"/>
          </a:p>
        </p:txBody>
      </p:sp>
      <p:pic>
        <p:nvPicPr>
          <p:cNvPr id="19" name="Inhaltsplatzhalter 18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4" y="1828162"/>
            <a:ext cx="6760791" cy="1957757"/>
          </a:xfrm>
        </p:spPr>
      </p:pic>
      <p:pic>
        <p:nvPicPr>
          <p:cNvPr id="20" name="Inhaltsplatzhalter 19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4" y="4198032"/>
            <a:ext cx="6760791" cy="102821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537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0" dirty="0" smtClean="0"/>
              <a:t>2.2 Positions-</a:t>
            </a:r>
            <a:r>
              <a:rPr lang="de-DE" b="0" dirty="0" err="1" smtClean="0"/>
              <a:t>Verlet</a:t>
            </a:r>
            <a:r>
              <a:rPr lang="de-DE" b="0" dirty="0" smtClean="0"/>
              <a:t>-Algorithmus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Leapfrog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Positions-</a:t>
            </a:r>
            <a:r>
              <a:rPr lang="de-DE" sz="2000" dirty="0" err="1" smtClean="0"/>
              <a:t>Verlet</a:t>
            </a:r>
            <a:r>
              <a:rPr lang="de-DE" sz="2000" dirty="0" smtClean="0"/>
              <a:t>-Gleichungen</a:t>
            </a:r>
            <a:endParaRPr lang="de-DE" sz="20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7064"/>
            <a:ext cx="4040188" cy="91688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995846"/>
            <a:ext cx="4041775" cy="2839320"/>
          </a:xfrm>
        </p:spPr>
      </p:pic>
    </p:spTree>
    <p:extLst>
      <p:ext uri="{BB962C8B-B14F-4D97-AF65-F5344CB8AC3E}">
        <p14:creationId xmlns:p14="http://schemas.microsoft.com/office/powerpoint/2010/main" val="9763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1508423"/>
            <a:ext cx="6618514" cy="4451867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Durchführung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4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730"/>
            <a:ext cx="5338481" cy="3496449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Durchführung</a:t>
            </a:r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6" y="2488656"/>
            <a:ext cx="3536576" cy="1052916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3" y="4051600"/>
            <a:ext cx="3674549" cy="12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36"/>
            <a:ext cx="8229600" cy="1087729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10.11.2015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Durchführung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3085363"/>
            <a:ext cx="6333565" cy="5094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3931393"/>
            <a:ext cx="6602506" cy="49478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3" y="4762737"/>
            <a:ext cx="7654387" cy="10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307</Words>
  <Application>Microsoft Office PowerPoint</Application>
  <PresentationFormat>Bildschirmpräsentation (4:3)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Deimos</vt:lpstr>
      <vt:lpstr>Simulation des Keplerproblems</vt:lpstr>
      <vt:lpstr>Agenda</vt:lpstr>
      <vt:lpstr>1. Einleitung</vt:lpstr>
      <vt:lpstr>2. Material und Methoden</vt:lpstr>
      <vt:lpstr>2.1 Newton’sches  Gravitationsgesetz</vt:lpstr>
      <vt:lpstr>2.2 Positions-Verlet-Algorithmus</vt:lpstr>
      <vt:lpstr>3. Durchführung</vt:lpstr>
      <vt:lpstr>3. Durchführung</vt:lpstr>
      <vt:lpstr>3. Durchführung</vt:lpstr>
      <vt:lpstr>3. Durchführung</vt:lpstr>
      <vt:lpstr>3.1 Beschleunigungsgleichungen</vt:lpstr>
      <vt:lpstr>3.2 Algorithmus</vt:lpstr>
      <vt:lpstr>3.2 Algorithmus</vt:lpstr>
      <vt:lpstr>4. Ergebnis</vt:lpstr>
      <vt:lpstr>4. Ergebnis</vt:lpstr>
      <vt:lpstr>Simulation des Keplerproblems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Keplerproblems</dc:title>
  <dc:creator>Nils Wende</dc:creator>
  <cp:lastModifiedBy>Nils Wende</cp:lastModifiedBy>
  <cp:revision>37</cp:revision>
  <dcterms:created xsi:type="dcterms:W3CDTF">2015-11-05T16:18:12Z</dcterms:created>
  <dcterms:modified xsi:type="dcterms:W3CDTF">2015-11-09T21:49:02Z</dcterms:modified>
</cp:coreProperties>
</file>