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4F5C5-5F06-4424-95D8-6B056FBC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AC0CC0-63B0-4D74-84FD-894F00C4B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6DF809-1030-4442-AC30-A643EF70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32A68D-42FC-4155-BCFE-09F603B7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FD17FD-85F5-4F16-AE6D-75D2A52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4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A5391-EA4E-4A28-9A53-2219C6C7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3344BB-E1AB-4F5B-9D37-7DE4192FB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4733F-9CBE-44ED-99D9-B76102C4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34B1B-1B65-49E2-8FB8-E528A3DB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DD92E-B26F-45B1-AEF5-BD391E02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46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AA5D38-160D-49ED-830E-6BB1F7B54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DA6200-A469-4C35-ACEF-F0B89B836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B9E77-E612-47CE-A658-F53769E2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BE29D-34F1-4CEF-BEC4-2EF8FADF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43A85-82CF-4FEC-B7BB-69C28D5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68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5E335-9DB2-4F23-999F-F9B3F8F1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3F5EC2-1A35-4487-A8B7-990C7FE9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D1053E-2936-48DC-A08F-6947AD4B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07390F-818F-44FD-9499-E96D347E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16FCA-FA28-4C66-B26F-F85C1949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73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98D67-CABC-4C6A-AE60-32A25785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63897F-158D-4586-A533-F2C84AED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0C6FC8-8F30-4470-B05C-7E835D44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2BD58-7137-48A6-B0DC-1DBBDEE9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45CFF-A6C1-40C7-BFFB-919FB5FF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44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7E316-D4E2-43ED-A15A-331C263E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F299D-77A4-4B6E-A48C-0BD6B0164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29387A-C5EB-4DAC-B80D-82F2FD59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A4F716-5597-4ADB-B4BC-10CFFCD6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8E383E-DA67-497A-A4C6-15AFDE46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59CFAD-D62D-469D-B097-B951546F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2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0E69D-DBE1-4A25-A47E-4D029411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0A9DAC-5E44-4881-827B-02DCAC63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E1D984-4FCB-4F49-A63E-9A9E951AE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7B5DCD-A38F-4A7B-9C6E-C59A098AA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F340E7-0250-4B3F-8CD1-AB57DAD12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1281C1-0434-498B-A088-5A95E8EF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789BCC-B968-4594-903B-BCD8FA6E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E1507C-B083-4FBE-9968-E4A37A34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74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15595-1E18-44F4-8F6F-84F5E93D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C2FD2C-3921-46AD-A8EB-4C2E5D67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A5FB2-273D-4AA9-9515-E651B6B1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3963AB-CBA3-4704-BE9F-6DE261E6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7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52B16B-08AC-45B1-8907-A0490E6C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E13AE4-C1BD-4BAD-AF6B-2816070B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9118C8-275C-4B22-A313-6FA87B26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1AEC0-0D83-42E4-A926-DB9E68CD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1319E-30AC-4D74-A197-3626592C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455AA9-FC5A-487A-A7DB-D5101D433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0328A2-42E7-4B69-A1EF-76DB0F7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A3BC28-1391-4431-AD05-CEDB66D0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193A-C635-4CD0-A2FE-9C96D4E0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7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4043-F21B-4DFA-80BF-5CD1CECE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C37E45-1583-420F-8AF9-BF18410C1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99D84E-04B5-4768-9C9D-4D0BA23F3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0F73FE-1B67-4DAE-B266-314A0A4E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EA4A5-D943-4F76-8079-50F550D2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016652-066D-4BF1-818A-A6432632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80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B9332F-595D-497A-BF30-9FA31EB9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480A2-14AA-4818-9399-7AC447083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E92021-EA33-4F38-8FC5-FF0163962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C793-78B7-4C64-BB10-80B20D20B4C6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733EE-9E06-4389-9B48-22915D5D8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CDF732-EE7D-491F-80F4-997416B55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F8C9-6006-45A1-951E-3A8E5715B6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74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BFFA1234-E4BB-4485-BA31-9117BEA2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72" y="1330332"/>
            <a:ext cx="9781267" cy="2836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22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260F8-7B90-4334-BEFB-0FF9E80F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Camel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6FB9E4-3B69-4869-AB1F-3CB2349F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Open Source-Integrationsframework</a:t>
            </a:r>
          </a:p>
          <a:p>
            <a:r>
              <a:rPr lang="de-DE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stellt notwendige Schnittstellen und Integrationsmuster zur Verfügung</a:t>
            </a:r>
            <a:endParaRPr lang="de-DE" sz="18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Java basiert 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Verwendet DSL (Java, XML) um Routen zu beschreiben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3FD0D92-032B-4383-980F-31C216E8F582}"/>
              </a:ext>
            </a:extLst>
          </p:cNvPr>
          <p:cNvSpPr/>
          <p:nvPr/>
        </p:nvSpPr>
        <p:spPr>
          <a:xfrm>
            <a:off x="838200" y="3284376"/>
            <a:ext cx="19329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 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263FFF-2DFD-4730-A450-722E287E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391" y="3333120"/>
            <a:ext cx="1343318" cy="533237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E3AA90F4-39E1-4D42-8642-6A99298EFF96}"/>
              </a:ext>
            </a:extLst>
          </p:cNvPr>
          <p:cNvSpPr/>
          <p:nvPr/>
        </p:nvSpPr>
        <p:spPr>
          <a:xfrm>
            <a:off x="2995127" y="3468057"/>
            <a:ext cx="1753042" cy="39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Transport A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574B798-E21C-415E-8A1E-B7BE7CC0BDBB}"/>
              </a:ext>
            </a:extLst>
          </p:cNvPr>
          <p:cNvSpPr/>
          <p:nvPr/>
        </p:nvSpPr>
        <p:spPr>
          <a:xfrm>
            <a:off x="6891931" y="3468057"/>
            <a:ext cx="1664840" cy="39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Transport B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D09B952-BC3F-4F27-A678-B8A5841BCDE9}"/>
              </a:ext>
            </a:extLst>
          </p:cNvPr>
          <p:cNvSpPr/>
          <p:nvPr/>
        </p:nvSpPr>
        <p:spPr>
          <a:xfrm>
            <a:off x="8868908" y="3273890"/>
            <a:ext cx="19329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 B</a:t>
            </a:r>
          </a:p>
        </p:txBody>
      </p:sp>
    </p:spTree>
    <p:extLst>
      <p:ext uri="{BB962C8B-B14F-4D97-AF65-F5344CB8AC3E}">
        <p14:creationId xmlns:p14="http://schemas.microsoft.com/office/powerpoint/2010/main" val="49552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437525-DD8F-4459-A9E0-21B1B351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3400"/>
              <a:t>Typische Integrationsprobleme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01A2E-2012-4D15-AF62-9E82F5D0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200" b="0" i="0">
                <a:effectLst/>
                <a:latin typeface="Arial" panose="020B0604020202020204" pitchFamily="34" charset="0"/>
              </a:rPr>
              <a:t>File Transfer</a:t>
            </a:r>
          </a:p>
          <a:p>
            <a:pPr>
              <a:buFont typeface="+mj-lt"/>
              <a:buAutoNum type="arabicPeriod"/>
            </a:pPr>
            <a:r>
              <a:rPr lang="en-US" sz="2200" b="0" i="0">
                <a:effectLst/>
                <a:latin typeface="Arial" panose="020B0604020202020204" pitchFamily="34" charset="0"/>
              </a:rPr>
              <a:t>Shared Database</a:t>
            </a:r>
          </a:p>
          <a:p>
            <a:pPr>
              <a:buFont typeface="+mj-lt"/>
              <a:buAutoNum type="arabicPeriod"/>
            </a:pPr>
            <a:r>
              <a:rPr lang="en-US" sz="2200" b="0" i="0">
                <a:effectLst/>
                <a:latin typeface="Arial" panose="020B0604020202020204" pitchFamily="34" charset="0"/>
              </a:rPr>
              <a:t>Remote Procedure Invocation</a:t>
            </a:r>
          </a:p>
          <a:p>
            <a:pPr>
              <a:buFont typeface="+mj-lt"/>
              <a:buAutoNum type="arabicPeriod"/>
            </a:pPr>
            <a:r>
              <a:rPr lang="en-US" sz="2200" b="0" i="0">
                <a:effectLst/>
                <a:latin typeface="Arial" panose="020B0604020202020204" pitchFamily="34" charset="0"/>
              </a:rPr>
              <a:t>Messaging</a:t>
            </a:r>
          </a:p>
          <a:p>
            <a:pPr marL="0" indent="0">
              <a:buNone/>
            </a:pPr>
            <a:endParaRPr lang="de-DE" sz="220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DB0CD6-A81E-4DD0-B197-6E0A902C3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1" r="-1" b="1583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113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40227-8C4D-4280-8B1B-09220CE0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Zurück zu Camel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16CC2-FD49-46BC-8E96-CA303D86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Camel bietet viele dieser Pattern schon vorgefertigt an</a:t>
            </a:r>
          </a:p>
          <a:p>
            <a:r>
              <a:rPr lang="de-DE" dirty="0"/>
              <a:t>Camel kümmert sich um die Transformation der Daten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F05958-0CDE-436F-910B-D680E06A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67" y="4144569"/>
            <a:ext cx="45148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4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EE505-CD77-4E1C-92BC-B5AEF315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10FC4C1-B73E-41DA-B396-7EB5539F4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4" y="298580"/>
            <a:ext cx="12025129" cy="61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7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Was ist Camel</vt:lpstr>
      <vt:lpstr>Typische Integrationsprobleme</vt:lpstr>
      <vt:lpstr>Zurück zu Camel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Camel</dc:title>
  <dc:creator>Nils Wendland</dc:creator>
  <cp:lastModifiedBy>Nils Wendland</cp:lastModifiedBy>
  <cp:revision>10</cp:revision>
  <dcterms:created xsi:type="dcterms:W3CDTF">2021-04-15T12:43:12Z</dcterms:created>
  <dcterms:modified xsi:type="dcterms:W3CDTF">2021-06-08T07:53:18Z</dcterms:modified>
</cp:coreProperties>
</file>