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sldIdLst>
    <p:sldId id="256" r:id="rId2"/>
    <p:sldId id="266" r:id="rId3"/>
    <p:sldId id="257" r:id="rId4"/>
    <p:sldId id="261" r:id="rId5"/>
    <p:sldId id="274" r:id="rId6"/>
    <p:sldId id="276" r:id="rId7"/>
    <p:sldId id="278" r:id="rId8"/>
    <p:sldId id="280" r:id="rId9"/>
    <p:sldId id="28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75DADE-1247-4DDE-9FDB-F4CD86E65640}">
          <p14:sldIdLst>
            <p14:sldId id="256"/>
            <p14:sldId id="266"/>
            <p14:sldId id="257"/>
          </p14:sldIdLst>
        </p14:section>
        <p14:section name="Seção sem Título" id="{31D4B046-46A2-44F1-B325-B3B041ED2C89}">
          <p14:sldIdLst>
            <p14:sldId id="261"/>
            <p14:sldId id="274"/>
            <p14:sldId id="276"/>
            <p14:sldId id="27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36DBB-8C46-496E-A26A-48622405AAA7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A17BF-E7BD-4312-ACDA-FFC8DE73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55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BA30F-D7A3-48CC-949E-BFC80E7DF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84C4F-DACC-4DA8-A5AB-6173A56C1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D46B9-F05D-4C45-A1A2-1ED405F8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93-CBE8-4C5C-987F-CDB24C8D5B62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AAB94-C801-40C2-A4FA-0CF3E4CB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0D0AD-70BE-4B0A-8480-AF803AF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E1EE1-8D9D-4F29-8459-0C1886B2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EC4A6-0A88-42E0-A1B3-C4676607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FF3E2-6921-495D-9AAD-B0461F07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697A-3DFE-4402-9AFD-9A57A0BD07BF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6F527-EDBC-4076-8940-E92EA0A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54279-EFB1-4649-89DF-1A61952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1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E62132-BA51-4554-85DD-57A668089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74FC93-100B-437F-9925-C8D25B2B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B32C2-B788-4C36-9B46-23D72FBF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2C2-F604-4CAE-BE7D-C568F7307E4C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FEC05-74F7-4DCC-9839-0ADADA33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476C7-DE25-42BC-8AE8-39B20F91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5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5851-EE77-4367-A373-4D905BD5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6B871-B204-4009-A2EF-4DC87342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115B6-8AEE-4B9E-86D2-E95B31EE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EF-D5CB-4372-A830-1BFA853B82E4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3E10E-CD16-424D-A965-1C4B2F22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10A62-2CD0-40B8-ACEF-476F9936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BD5CE-0EA7-4EBC-B73B-5B3A17A6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E4F866-3E21-41B2-803E-895F6FD5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E7A32-4796-4932-A3BA-818C42EB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167B-D4B1-42AB-BD19-40EBEF9C6203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66D99-4B2D-4602-AE03-735727F0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C7AC63-FDBF-4DAC-B386-D5747DD9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2F6F3-4FB5-4D4C-957F-DE60AE7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CC11D-8B15-4A14-BC2B-00BAFAA63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86007E-F683-4F26-BFE0-FFA7AC1A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8844F6-F94D-4E4F-898E-B9E11FC9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04FE-1ECC-4F36-AB99-D7706AB70879}" type="datetime1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0F45E-9DAD-4A36-9BE4-E137C1D0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CA806A-7D4B-41CA-BB45-A05FDDD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FA244-C68D-4399-9455-F49337C4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9E13AC-B4D1-4ABF-9C60-4DDF8E06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F21194-3F37-4F90-A393-5D176934E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C13273-170E-4F36-BB77-9D8EC03B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D496A9-09AA-42D0-A2E6-B17D98B8D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66712B-FB7A-4037-B137-07D78B56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29CB-F570-494C-9DFC-7EBB4A5B339D}" type="datetime1">
              <a:rPr lang="pt-BR" smtClean="0"/>
              <a:t>24/11/2021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109043-0448-4923-932E-E7352D01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B6A378-01C4-49AF-BB35-0F93A944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6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A81ED-0034-4B4D-A5FC-148535DF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C838A7-73D7-4E96-9222-38531816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8C5E-054B-4EA3-9674-4A534E902D8F}" type="datetime1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C929EE-78EA-4EFA-A630-7BB3B97D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75993B-43CB-44ED-8DE1-B731FD80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2E486D-3EF8-4D22-A889-B04F4A30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4B9-6776-4088-80F6-64EF225C67DB}" type="datetime1">
              <a:rPr lang="pt-BR" smtClean="0"/>
              <a:t>24/11/2021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1C755A-BC9E-4484-9402-4408966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A20A2-CF58-4C9C-A046-1E800E67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56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EA0D0-61F9-4D8A-8D16-D31555CA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93A6A-6AE1-45E1-A1D3-3EE92F31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7454F3-7227-4CEF-9329-33FB76DA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74446A-E04B-4DA1-90EA-6A66A86E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B6D-C811-492E-BC95-40D4CE7F3018}" type="datetime1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E149AC-0621-43DD-A0DD-610915D2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4AC16-91F5-4F1A-8DDB-61258221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95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3A169-BAE1-4FCC-9CE2-88C5E09B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699589-5D63-4907-B723-FE47FBFFB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3C2594-297E-4C79-A0EC-510DBD9ED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B1BD6A-74DE-4BF2-80C6-D1516380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231-B61B-4087-826C-A02C05EACD70}" type="datetime1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6C65F7-7377-450E-9605-348D0821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29349B-E76E-4CD3-AD9B-517AE19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2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9A7B61-0F66-4BAE-8456-AC5B63AC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D8D832-FF1B-49C7-9502-9B70F704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CEA9B-EDB7-4467-BCAE-99A09AB7E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2ECC-BF16-4309-A7C9-8E5201DBE712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CF24C-CA98-45B2-AAD1-76EAA3ED7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83831-51B6-484A-B37B-147B5C21D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6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youtu.be/JTqz_xzozl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3;p4">
            <a:extLst>
              <a:ext uri="{FF2B5EF4-FFF2-40B4-BE49-F238E27FC236}">
                <a16:creationId xmlns:a16="http://schemas.microsoft.com/office/drawing/2014/main" id="{4557115F-6501-4467-B19D-4F51C6FA19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09800" y="1865313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 Black"/>
              <a:buNone/>
            </a:pPr>
            <a:r>
              <a:rPr lang="pt-BR" sz="6000" b="1" i="0" u="none" dirty="0">
                <a:latin typeface="Arial"/>
                <a:ea typeface="Arial"/>
                <a:cs typeface="Arial"/>
                <a:sym typeface="Arial"/>
              </a:rPr>
              <a:t>Usinas Fotovoltaicas</a:t>
            </a:r>
            <a:endParaRPr lang="en-US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CA83B57E-7BA2-4333-AD82-C251F7F5A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Energia limpa, sustentável e acessível</a:t>
            </a: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B6C32960-5AFB-4767-B9C2-166EBE2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BACF3CEA-B2B9-44C4-A95F-3E3FA86A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5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605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4E4B2FD-EA94-46F9-8957-15BE8504D9BB}"/>
              </a:ext>
            </a:extLst>
          </p:cNvPr>
          <p:cNvSpPr txBox="1"/>
          <p:nvPr/>
        </p:nvSpPr>
        <p:spPr>
          <a:xfrm>
            <a:off x="970670" y="136525"/>
            <a:ext cx="98473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 Black"/>
                <a:sym typeface="Arial Black"/>
              </a:rPr>
              <a:t>PROJETO</a:t>
            </a:r>
          </a:p>
          <a:p>
            <a:pPr algn="ctr"/>
            <a:r>
              <a:rPr lang="pt-BR" sz="2800" b="1" i="0" u="none" dirty="0">
                <a:latin typeface="Arial"/>
                <a:ea typeface="Arial"/>
                <a:cs typeface="Arial"/>
                <a:sym typeface="Arial"/>
              </a:rPr>
              <a:t>Usinas Fotovoltaicas - </a:t>
            </a:r>
            <a:r>
              <a:rPr lang="pt-BR" sz="2800" b="1" dirty="0"/>
              <a:t>Energia limpa, sustentável e acessível</a:t>
            </a:r>
            <a:endParaRPr lang="pt-BR" sz="3600" b="1" dirty="0"/>
          </a:p>
          <a:p>
            <a:pPr algn="ctr"/>
            <a:endParaRPr lang="pt-BR" sz="28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55371-7B1B-4F45-8E0F-2D877864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3E7CE3-7453-4B12-99B7-327A5F63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2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3074" name="Picture 2" descr="Você sabe como funcionam as parcerias entre empresas?">
            <a:extLst>
              <a:ext uri="{FF2B5EF4-FFF2-40B4-BE49-F238E27FC236}">
                <a16:creationId xmlns:a16="http://schemas.microsoft.com/office/drawing/2014/main" id="{97A6FE06-8228-49DE-9AE4-06CCDC54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796" y="1256111"/>
            <a:ext cx="4287534" cy="28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B1C4A13-D8DA-474D-96C1-815569F9D6E0}"/>
              </a:ext>
            </a:extLst>
          </p:cNvPr>
          <p:cNvSpPr txBox="1"/>
          <p:nvPr/>
        </p:nvSpPr>
        <p:spPr>
          <a:xfrm>
            <a:off x="378252" y="1390897"/>
            <a:ext cx="609834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O Projeto surgiu da chamada a contribuição com os o</a:t>
            </a:r>
            <a:r>
              <a:rPr lang="pt-BR" sz="2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bjetivos de Desenvolvimento Sustentável, Nações Unidas agenda 2030 no Brasil, apelo global à ação para acabar com a pobreza, proteger o meio ambiente e o clima e garantir que as pessoas, em todos os lugares, possam desfrutar de paz e de prosperidade. </a:t>
            </a:r>
          </a:p>
          <a:p>
            <a:pPr algn="just"/>
            <a:endParaRPr lang="pt-BR" sz="2200" b="1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Objetivo 7. </a:t>
            </a:r>
            <a:r>
              <a:rPr lang="pt-BR" sz="2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Assegurar o acesso confiável, sustentável, moderno e a preço acessível à energia para todas e todos.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A16BD4-A6FE-41B8-AA02-9ACE3EF0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6" y="4109270"/>
            <a:ext cx="4318301" cy="22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5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5">
            <a:extLst>
              <a:ext uri="{FF2B5EF4-FFF2-40B4-BE49-F238E27FC236}">
                <a16:creationId xmlns:a16="http://schemas.microsoft.com/office/drawing/2014/main" id="{A3E022C9-741F-40FB-947A-3A70DC11CFE7}"/>
              </a:ext>
            </a:extLst>
          </p:cNvPr>
          <p:cNvSpPr txBox="1">
            <a:spLocks/>
          </p:cNvSpPr>
          <p:nvPr/>
        </p:nvSpPr>
        <p:spPr>
          <a:xfrm>
            <a:off x="1028263" y="66554"/>
            <a:ext cx="9957104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sz="4400" b="1" dirty="0" err="1">
                <a:latin typeface="Arial Black"/>
                <a:ea typeface="Arial Black"/>
                <a:cs typeface="Arial Black"/>
                <a:sym typeface="Arial Black"/>
              </a:rPr>
              <a:t>Usinas</a:t>
            </a:r>
            <a:r>
              <a:rPr lang="en-US" sz="4400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400" b="1" dirty="0" err="1">
                <a:latin typeface="Arial Black"/>
                <a:ea typeface="Arial Black"/>
                <a:cs typeface="Arial Black"/>
                <a:sym typeface="Arial Black"/>
              </a:rPr>
              <a:t>Fotovoltaicas</a:t>
            </a:r>
            <a:endParaRPr lang="en-US" sz="44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2800" b="1" dirty="0"/>
              <a:t>O SOL COMO FONTE DE ENERGIA, ECONOMIA E SUSTENTABILIDADE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4BDDB50-5E57-43B1-8FF9-F28219C3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424D1C3-CDBD-412F-90FD-EC518A7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3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2050" name="Picture 2" descr="Coopercitrus inaugura usina de energia solar fotovoltaica">
            <a:extLst>
              <a:ext uri="{FF2B5EF4-FFF2-40B4-BE49-F238E27FC236}">
                <a16:creationId xmlns:a16="http://schemas.microsoft.com/office/drawing/2014/main" id="{3F2CFA74-B7D1-4078-B26E-44E7A655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8" y="1507847"/>
            <a:ext cx="7610682" cy="42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3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7">
            <a:extLst>
              <a:ext uri="{FF2B5EF4-FFF2-40B4-BE49-F238E27FC236}">
                <a16:creationId xmlns:a16="http://schemas.microsoft.com/office/drawing/2014/main" id="{77068E38-688D-41FB-B4C4-EA30C5B0DEF6}"/>
              </a:ext>
            </a:extLst>
          </p:cNvPr>
          <p:cNvSpPr txBox="1">
            <a:spLocks/>
          </p:cNvSpPr>
          <p:nvPr/>
        </p:nvSpPr>
        <p:spPr>
          <a:xfrm>
            <a:off x="1245834" y="212036"/>
            <a:ext cx="10204882" cy="143192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000" dirty="0">
                <a:latin typeface="Arial Black" panose="020B0A04020102020204" pitchFamily="34" charset="0"/>
              </a:rPr>
              <a:t>O QUE TEMOS HOJE?</a:t>
            </a:r>
          </a:p>
        </p:txBody>
      </p:sp>
      <p:sp>
        <p:nvSpPr>
          <p:cNvPr id="10" name="CaixaDeTexto 9">
            <a:hlinkClick r:id="rId2"/>
            <a:extLst>
              <a:ext uri="{FF2B5EF4-FFF2-40B4-BE49-F238E27FC236}">
                <a16:creationId xmlns:a16="http://schemas.microsoft.com/office/drawing/2014/main" id="{F92F8EF0-31BC-41BF-995F-A72CDCDE901A}"/>
              </a:ext>
            </a:extLst>
          </p:cNvPr>
          <p:cNvSpPr txBox="1"/>
          <p:nvPr/>
        </p:nvSpPr>
        <p:spPr>
          <a:xfrm>
            <a:off x="1245834" y="5678231"/>
            <a:ext cx="21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5E721F7-80C2-49E9-836B-9219A4BB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36C80D9-47E6-4A8B-B49D-F039B9E8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4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1026" name="Picture 2" descr="Energia Hidrelétrica: O futuro da maior fonte de energia renovável - O  PETRÓLEO - Notícias de Petróleo e Gás, Energia e Offshore">
            <a:extLst>
              <a:ext uri="{FF2B5EF4-FFF2-40B4-BE49-F238E27FC236}">
                <a16:creationId xmlns:a16="http://schemas.microsoft.com/office/drawing/2014/main" id="{19B5EE19-5974-4893-A399-C2629100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6" y="1325037"/>
            <a:ext cx="4858999" cy="239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DF78482-798D-4493-99E6-EE755F826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43" y="1325037"/>
            <a:ext cx="4859000" cy="2399983"/>
          </a:xfrm>
          <a:prstGeom prst="rect">
            <a:avLst/>
          </a:prstGeom>
        </p:spPr>
      </p:pic>
      <p:pic>
        <p:nvPicPr>
          <p:cNvPr id="4104" name="Picture 8" descr="Energia eólica é obtida através da força dos ventos">
            <a:extLst>
              <a:ext uri="{FF2B5EF4-FFF2-40B4-BE49-F238E27FC236}">
                <a16:creationId xmlns:a16="http://schemas.microsoft.com/office/drawing/2014/main" id="{BC0E791F-0C24-4AF8-8662-04E2B5B9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43" y="3998154"/>
            <a:ext cx="4858999" cy="240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 reforço do Nordestão, RS pode ampliar em 13% a geração de energia eólica  na primavera | GZH">
            <a:extLst>
              <a:ext uri="{FF2B5EF4-FFF2-40B4-BE49-F238E27FC236}">
                <a16:creationId xmlns:a16="http://schemas.microsoft.com/office/drawing/2014/main" id="{372DAC5C-F2CA-4A03-BD4A-1DD6C89D0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6" y="4002157"/>
            <a:ext cx="4858999" cy="240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9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6863A0-8A15-439F-BC54-F1EEA19E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E96E99-CD7F-4012-82B4-6582DB0E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E70F3F-7356-4DF6-89B7-879A47CE0E41}"/>
              </a:ext>
            </a:extLst>
          </p:cNvPr>
          <p:cNvSpPr txBox="1"/>
          <p:nvPr/>
        </p:nvSpPr>
        <p:spPr>
          <a:xfrm>
            <a:off x="676419" y="1530888"/>
            <a:ext cx="6098344" cy="433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Abertura ao crédito com taxas especiais para aquisição das usinas fotovoltaicas;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Incentivo fiscal nas gerações e aquisição das gerações excedentes;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Garantia de compra do excedente ou repasse a terceiro;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Embargo e Redirecionamento de verbas de projetos de geração de energia, APROVADOS, que não seja convergentes  com Energia Limpa.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EE3D4D-8F3D-4E83-84BD-6B1E9D8B3052}"/>
              </a:ext>
            </a:extLst>
          </p:cNvPr>
          <p:cNvSpPr txBox="1"/>
          <p:nvPr/>
        </p:nvSpPr>
        <p:spPr>
          <a:xfrm>
            <a:off x="2027583" y="270314"/>
            <a:ext cx="80929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PROPOSTA</a:t>
            </a:r>
            <a:endParaRPr lang="pt-BR" sz="4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EDC4FC-4237-483A-A7D0-F512EEFBC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8" y="1546085"/>
            <a:ext cx="4312022" cy="226274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971F7C-80E9-4304-BE07-EF507E29F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9" y="3808829"/>
            <a:ext cx="4312021" cy="24550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BE4E41-562A-4396-A357-A6210765C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9" y="1546085"/>
            <a:ext cx="4312022" cy="22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6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5974-0F00-4DD4-9055-1C2196E7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83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PROPOSTA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D8887-3788-4987-A89F-414F4256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93576"/>
            <a:ext cx="5787887" cy="51547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5)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Estudos de Engajamento/Migração das distribuidoras de energia, ao plano de  implementação das Usinas FOTOVOLTAICAS.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6) Incentivo a criação de cooperativas  (micro usinas) principalmente no meio rural abastecidos ou não pelo meio de distribuição atual;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C2715D-25C8-483D-83DB-3B15DE8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Eco Energy-21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0EEAF6-26AA-4B14-AFEF-B9CD1922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50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6148" name="Picture 4" descr="Projeto que quer taxar energia solar chega à Câmara dos Deputados">
            <a:extLst>
              <a:ext uri="{FF2B5EF4-FFF2-40B4-BE49-F238E27FC236}">
                <a16:creationId xmlns:a16="http://schemas.microsoft.com/office/drawing/2014/main" id="{8B65043F-9A87-4E75-9124-7018076A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74" y="1573833"/>
            <a:ext cx="5267874" cy="35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5974-0F00-4DD4-9055-1C2196E7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83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PROPOSTA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D8887-3788-4987-A89F-414F4256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421433"/>
            <a:ext cx="5787887" cy="54365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7) Incentivo a criação de micro usinas residenciais nos meios urbano ate que seja permeado em abrangência toda a população;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8) Incentivo a criação de “Estações de Abastecimentos” municipais ou mesmo implementados pelos nossos conhecidos Postos de Combustíveis, atendendo a demanda já existente dos carros elétricos;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C2715D-25C8-483D-83DB-3B15DE8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Eco Energy-21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0EEAF6-26AA-4B14-AFEF-B9CD1922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50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Projeto que quer taxar energia solar chega à Câmara dos Deputados">
            <a:extLst>
              <a:ext uri="{FF2B5EF4-FFF2-40B4-BE49-F238E27FC236}">
                <a16:creationId xmlns:a16="http://schemas.microsoft.com/office/drawing/2014/main" id="{8B65043F-9A87-4E75-9124-7018076A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74" y="1573833"/>
            <a:ext cx="5267874" cy="35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6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5974-0F00-4DD4-9055-1C2196E7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83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 Black"/>
                <a:sym typeface="Arial Black"/>
              </a:rPr>
              <a:t>SOFTWARE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D8887-3788-4987-A89F-414F4256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421433"/>
            <a:ext cx="5787887" cy="5436567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Analisar onde há maior incidência de raios solares;</a:t>
            </a:r>
          </a:p>
          <a:p>
            <a:pPr algn="just"/>
            <a:r>
              <a:rPr lang="pt-BR" sz="2400" dirty="0"/>
              <a:t>Análise em quais locais teria uma viabilidade maior a instalação das placas;</a:t>
            </a:r>
          </a:p>
          <a:p>
            <a:pPr algn="just"/>
            <a:r>
              <a:rPr lang="pt-BR" sz="2400" dirty="0"/>
              <a:t>Sistema em desktop, mobile e um site;</a:t>
            </a:r>
          </a:p>
          <a:p>
            <a:pPr algn="just"/>
            <a:r>
              <a:rPr lang="pt-BR" sz="2400" dirty="0"/>
              <a:t>O software será capaz de direcionar o ângulo das placas e monitoramento dos quilowatts de energia gerada, sendo possível gerar relatórios;</a:t>
            </a:r>
          </a:p>
          <a:p>
            <a:pPr algn="just"/>
            <a:r>
              <a:rPr lang="pt-BR" sz="2400" dirty="0"/>
              <a:t>Informações qualidade e preço das placas em alta no mercado;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C2715D-25C8-483D-83DB-3B15DE8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Eco Energy-21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0EEAF6-26AA-4B14-AFEF-B9CD1922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500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Software de monitoramento - StecaGrid Portal - Steca - para central de  energia solar">
            <a:extLst>
              <a:ext uri="{FF2B5EF4-FFF2-40B4-BE49-F238E27FC236}">
                <a16:creationId xmlns:a16="http://schemas.microsoft.com/office/drawing/2014/main" id="{05A7E793-BC38-4BE8-B430-AC7D94DB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296" y="1325563"/>
            <a:ext cx="5091526" cy="46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8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70ABD-0DCB-4F00-8D4B-555EC8B5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Arial Black" panose="020B0A04020102020204" pitchFamily="34" charset="0"/>
                <a:cs typeface="Arial" panose="020B0604020202020204" pitchFamily="34" charset="0"/>
              </a:rPr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C081C0-3609-47B0-88D6-94EF095E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Sergio </a:t>
            </a:r>
            <a:r>
              <a:rPr lang="pt-BR" dirty="0" err="1"/>
              <a:t>Pontelo</a:t>
            </a:r>
            <a:r>
              <a:rPr lang="pt-BR" dirty="0"/>
              <a:t> Franco; </a:t>
            </a:r>
          </a:p>
          <a:p>
            <a:r>
              <a:rPr lang="pt-BR" dirty="0"/>
              <a:t>Eduardo Sabino; </a:t>
            </a:r>
          </a:p>
          <a:p>
            <a:r>
              <a:rPr lang="pt-BR" dirty="0"/>
              <a:t>Breno Vinicius; </a:t>
            </a:r>
          </a:p>
          <a:p>
            <a:r>
              <a:rPr lang="pt-BR" dirty="0"/>
              <a:t>Sudário Gonçalves; </a:t>
            </a:r>
          </a:p>
          <a:p>
            <a:r>
              <a:rPr lang="pt-BR" dirty="0"/>
              <a:t>Nilton Jaber;</a:t>
            </a:r>
          </a:p>
          <a:p>
            <a:r>
              <a:rPr lang="pt-BR" dirty="0"/>
              <a:t>Carlos Roberto Rodrigues Júnior;</a:t>
            </a:r>
          </a:p>
          <a:p>
            <a:r>
              <a:rPr lang="pt-BR" dirty="0"/>
              <a:t>Mateus Cambraia.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174EAA-FB4F-45A3-9E20-4FDC0B4F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Eco Energy-21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648EA-D3E6-44D9-9D07-6DD95159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500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5 passos para formar uma equipe de marketing de alta performance! - V20  Comunicação Estratégias Criativas">
            <a:extLst>
              <a:ext uri="{FF2B5EF4-FFF2-40B4-BE49-F238E27FC236}">
                <a16:creationId xmlns:a16="http://schemas.microsoft.com/office/drawing/2014/main" id="{807DAC15-84FD-40A4-86E9-8B267B7C3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479774" cy="39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34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397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Usinas Fotovoltaicas</vt:lpstr>
      <vt:lpstr>Apresentação do PowerPoint</vt:lpstr>
      <vt:lpstr>Apresentação do PowerPoint</vt:lpstr>
      <vt:lpstr>Apresentação do PowerPoint</vt:lpstr>
      <vt:lpstr>Apresentação do PowerPoint</vt:lpstr>
      <vt:lpstr>PROPOSTA</vt:lpstr>
      <vt:lpstr>PROPOSTA</vt:lpstr>
      <vt:lpstr>SOFTWARE</vt:lpstr>
      <vt:lpstr>INTEGRANTES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LIMPA E            ACESSÍVEL</dc:title>
  <dc:creator>zzbrenovinicius@gmail.com</dc:creator>
  <cp:lastModifiedBy>Nilton Jaber</cp:lastModifiedBy>
  <cp:revision>15</cp:revision>
  <dcterms:created xsi:type="dcterms:W3CDTF">2021-11-03T22:48:41Z</dcterms:created>
  <dcterms:modified xsi:type="dcterms:W3CDTF">2021-11-24T23:26:55Z</dcterms:modified>
</cp:coreProperties>
</file>