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E46E8-3874-59E2-3190-71310F390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FEF1D6-C824-2E1E-7C09-CB75D4AD7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33E961-C1F5-46CB-E17B-825D806A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B8EC-C460-4E42-976D-9181E0A8098D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C8D3DE-B459-5074-75F1-1E7E48C9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F3A225-7E3F-135B-E909-90273659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76A3-F4EE-4D0F-96AD-366431E96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5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59D5E-388B-58CE-3849-AA435068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6C924BA-8549-4314-B05D-3F2B724E7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6C7609-D5EC-FCFC-FEE8-DFE704FB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B8EC-C460-4E42-976D-9181E0A8098D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F59BC8-BC77-89AA-0B54-EDEA78AD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E21CE6-857B-DD21-74B6-ACFE06999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76A3-F4EE-4D0F-96AD-366431E96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39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947D03-75EA-0960-A6A0-186CA365C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3F480A-A213-D598-D06B-7C402E7BE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B9D2C9-F6F1-1368-C55C-A02122172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B8EC-C460-4E42-976D-9181E0A8098D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74BCCC-E161-D18E-FEBA-A152BC69F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8B8813-1BB1-648C-5CC2-1F3599AB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76A3-F4EE-4D0F-96AD-366431E96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31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53408-C700-A817-6DAE-7AC81A76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574F90-78F8-48DD-A7F7-256586C3A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AEB4EC-2182-90C8-378D-271FCB839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B8EC-C460-4E42-976D-9181E0A8098D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D820D3-F05B-6F35-8CED-5C8B4DEF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2D7826-7A51-6792-B936-4F3FAE29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76A3-F4EE-4D0F-96AD-366431E96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6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3765F-C9D2-595C-8621-8FBC2940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8332CE-F782-E81A-40BB-E3230BCAC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BC6655-434C-503B-F33C-CBD72280D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B8EC-C460-4E42-976D-9181E0A8098D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B212C9-D85A-40F0-BF48-AC48A8E6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048633-FABE-4926-295C-C0943058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76A3-F4EE-4D0F-96AD-366431E96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26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31588-0AB7-F13A-22AA-4284BB5D2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3DE514-2B16-7771-C4F5-721B320AA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047EA8-BA84-5862-61F2-117C7358A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CE6EC6-D009-003A-9B0A-FB4F3A8DF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B8EC-C460-4E42-976D-9181E0A8098D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5CDE32-073C-5852-F031-07C65651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ECCCEE-279A-11C8-DC30-16597E28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76A3-F4EE-4D0F-96AD-366431E96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98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2DA84-2078-579B-AD65-38A11868D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00F441-EC80-7A3F-5E04-845B48AA1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EE9F26-2571-D3C9-589C-2EBA7CBCC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8CBD5C6-9A29-DD38-297D-DD2A1437A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E6DC39F-FD7C-3DF2-9DBF-1E9193CFC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9B5133F-996D-C133-9E2D-0AB0E6A1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B8EC-C460-4E42-976D-9181E0A8098D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0418A66-BFE3-BA5A-AD8E-7F0A5C6B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5AE1A1-A69C-62D2-0845-3D04F22E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76A3-F4EE-4D0F-96AD-366431E96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33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283A3-6454-5CAE-0B6D-AC65FC46A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C4E196E-CA69-453C-31AA-B9AC60265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B8EC-C460-4E42-976D-9181E0A8098D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C0D35F7-0A1F-DD69-B34E-190FE449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63F924A-C635-C4E4-9994-A7CA7FD2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76A3-F4EE-4D0F-96AD-366431E96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51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B1E12D5-5B1E-7BBD-AA91-88F219464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B8EC-C460-4E42-976D-9181E0A8098D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2102D73-8FEC-8114-EE01-4C709CD5A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92434D0-618F-B316-CB50-F276383B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76A3-F4EE-4D0F-96AD-366431E96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02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15D3F-936A-105F-C2CA-FBA8876C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763EF9-8238-5958-31F3-E0F0FB27A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6240CD-7C43-5D82-023D-CF0979B9F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5EF13D-56BE-B064-A2DF-97D0F2B1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B8EC-C460-4E42-976D-9181E0A8098D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E3C8B2-0F95-5BE3-414A-2C0268AAB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DABB97-C612-7488-9C2C-0C60EC98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76A3-F4EE-4D0F-96AD-366431E96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19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38751-0A41-F642-5E88-E1E9A3DC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9A3F4A8-DCB7-743D-D1E4-B993254ACB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9D9401-086A-FB09-1967-A5B0C5114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B942CE-A0FD-059B-8D3C-E149C1B8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B8EC-C460-4E42-976D-9181E0A8098D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D3AA83-A32B-B435-51C1-5A78A472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CA9EE5-01F4-9421-9CE4-3FF39120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76A3-F4EE-4D0F-96AD-366431E96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5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FA46FA9-CA4E-5A8D-F9EC-E89C1D92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F41D1C-0B31-55C6-363B-38B95EBF0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4365CB-B7C8-F88C-ACD6-B8AC7B9F5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1B8EC-C460-4E42-976D-9181E0A8098D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EF510D-7A5D-9584-878B-0842F7FBA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5C520E-2226-0BA5-EA18-07610FE44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F76A3-F4EE-4D0F-96AD-366431E96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5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5" Type="http://schemas.openxmlformats.org/officeDocument/2006/relationships/image" Target="../media/image9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3.wdp"/><Relationship Id="rId1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7562735-A94C-9423-DB43-A08BAD8DF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5115" y="401783"/>
            <a:ext cx="1866667" cy="245714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AE3AFF9-9E65-DA5B-43D6-85C1CC43EEBE}"/>
              </a:ext>
            </a:extLst>
          </p:cNvPr>
          <p:cNvSpPr/>
          <p:nvPr/>
        </p:nvSpPr>
        <p:spPr>
          <a:xfrm>
            <a:off x="5160818" y="1162662"/>
            <a:ext cx="1870364" cy="2466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F7C86B3-B59A-962D-41D4-255F0842F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3491" y="3429000"/>
            <a:ext cx="1870364" cy="182916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37F32BB-C1C0-E99D-5573-74F3889E1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94482" y="1468649"/>
            <a:ext cx="1752534" cy="175253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AECA9BB-FE0E-3349-5525-20922D68F6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485" y="2923975"/>
            <a:ext cx="1676400" cy="205852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D4E060A-0F33-9C69-B09A-6A57771C38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9770" y="241006"/>
            <a:ext cx="1744706" cy="210391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C4E673B2-5FC7-F4DE-9401-392FD96FE5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26885" y="4808983"/>
            <a:ext cx="1752534" cy="175253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B644615F-398D-470D-75A2-232FFA365FE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17431" y="1111884"/>
            <a:ext cx="1676399" cy="231711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6AAFF2F1-0C8A-CEE5-3F6B-5B5329BC1338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rcRect b="10187"/>
          <a:stretch/>
        </p:blipFill>
        <p:spPr>
          <a:xfrm>
            <a:off x="6508147" y="4591662"/>
            <a:ext cx="1572669" cy="2266338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1E0E0052-AB2A-546F-D63E-270013F64D6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85269" y="3691777"/>
            <a:ext cx="4076190" cy="1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787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NILTON .</dc:creator>
  <cp:lastModifiedBy>NILTON .</cp:lastModifiedBy>
  <cp:revision>1</cp:revision>
  <dcterms:created xsi:type="dcterms:W3CDTF">2022-11-20T06:55:39Z</dcterms:created>
  <dcterms:modified xsi:type="dcterms:W3CDTF">2022-11-20T06:56:01Z</dcterms:modified>
</cp:coreProperties>
</file>