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343610-C7CF-438B-8A5B-49DC221BB7CA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0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6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50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3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8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7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0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9700-91FE-4E61-9785-9552E57AEDFD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FA3B-F126-4E96-99C1-9A80DD52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23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 is an anagram?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An anagram is a word formed by rearranging the letters of a different </a:t>
            </a:r>
            <a:r>
              <a:rPr lang="en-GB" dirty="0" smtClean="0"/>
              <a:t>word.</a:t>
            </a:r>
          </a:p>
          <a:p>
            <a:pPr marL="0" indent="0">
              <a:buNone/>
            </a:pPr>
            <a:r>
              <a:rPr lang="en-GB" dirty="0" smtClean="0"/>
              <a:t>For example, “lilmcg” is an anagram of “mcgill”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//In our exercise, words do not have to be valid English words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3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545"/>
            <a:ext cx="10515600" cy="568037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Approach: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1" y="1330036"/>
            <a:ext cx="11700937" cy="4849091"/>
          </a:xfrm>
        </p:spPr>
      </p:pic>
    </p:spTree>
    <p:extLst>
      <p:ext uri="{BB962C8B-B14F-4D97-AF65-F5344CB8AC3E}">
        <p14:creationId xmlns:p14="http://schemas.microsoft.com/office/powerpoint/2010/main" val="3035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837"/>
            <a:ext cx="10515600" cy="457199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Pseudocode for my method: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7" y="1165614"/>
            <a:ext cx="11797826" cy="5373731"/>
          </a:xfrm>
        </p:spPr>
      </p:pic>
    </p:spTree>
    <p:extLst>
      <p:ext uri="{BB962C8B-B14F-4D97-AF65-F5344CB8AC3E}">
        <p14:creationId xmlns:p14="http://schemas.microsoft.com/office/powerpoint/2010/main" val="21344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691"/>
            <a:ext cx="10515600" cy="59574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Pseudocode for my helper functions: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3" y="796748"/>
            <a:ext cx="11665526" cy="5950127"/>
          </a:xfrm>
        </p:spPr>
      </p:pic>
    </p:spTree>
    <p:extLst>
      <p:ext uri="{BB962C8B-B14F-4D97-AF65-F5344CB8AC3E}">
        <p14:creationId xmlns:p14="http://schemas.microsoft.com/office/powerpoint/2010/main" val="15346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9599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Solving the recurrence: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8" y="706584"/>
            <a:ext cx="11927483" cy="4662642"/>
          </a:xfrm>
        </p:spPr>
      </p:pic>
      <p:sp>
        <p:nvSpPr>
          <p:cNvPr id="6" name="TextBox 5"/>
          <p:cNvSpPr txBox="1"/>
          <p:nvPr/>
        </p:nvSpPr>
        <p:spPr>
          <a:xfrm>
            <a:off x="7647709" y="1177636"/>
            <a:ext cx="393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dirty="0" smtClean="0"/>
              <a:t>n^2 is runtime for the helper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4535" y="29644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90194" y="4253346"/>
            <a:ext cx="272587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Note: n(n-1)(n-2)…2 = n!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82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an anagram?</vt:lpstr>
      <vt:lpstr>Approach:</vt:lpstr>
      <vt:lpstr>Pseudocode for my method:</vt:lpstr>
      <vt:lpstr>Pseudocode for my helper functions:</vt:lpstr>
      <vt:lpstr>Solving the recurrence: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250 Presentation</dc:title>
  <dc:creator>Nil</dc:creator>
  <cp:lastModifiedBy>Nil</cp:lastModifiedBy>
  <cp:revision>40</cp:revision>
  <dcterms:created xsi:type="dcterms:W3CDTF">2021-02-04T00:57:59Z</dcterms:created>
  <dcterms:modified xsi:type="dcterms:W3CDTF">2021-04-23T20:22:06Z</dcterms:modified>
</cp:coreProperties>
</file>