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89953CDD-EC6A-42A8-8C78-DDFE1222268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DBF8271-6429-4B6C-862B-1DD189BC56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53CDD-EC6A-42A8-8C78-DDFE1222268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F8271-6429-4B6C-862B-1DD189BC56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53CDD-EC6A-42A8-8C78-DDFE1222268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F8271-6429-4B6C-862B-1DD189BC56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89953CDD-EC6A-42A8-8C78-DDFE1222268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F8271-6429-4B6C-862B-1DD189BC56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89953CDD-EC6A-42A8-8C78-DDFE1222268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DBF8271-6429-4B6C-862B-1DD189BC568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9953CDD-EC6A-42A8-8C78-DDFE1222268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DBF8271-6429-4B6C-862B-1DD189BC56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89953CDD-EC6A-42A8-8C78-DDFE1222268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DBF8271-6429-4B6C-862B-1DD189BC568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53CDD-EC6A-42A8-8C78-DDFE1222268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F8271-6429-4B6C-862B-1DD189BC56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9953CDD-EC6A-42A8-8C78-DDFE1222268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DBF8271-6429-4B6C-862B-1DD189BC56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89953CDD-EC6A-42A8-8C78-DDFE1222268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DBF8271-6429-4B6C-862B-1DD189BC568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89953CDD-EC6A-42A8-8C78-DDFE1222268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DBF8271-6429-4B6C-862B-1DD189BC568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89953CDD-EC6A-42A8-8C78-DDFE1222268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DBF8271-6429-4B6C-862B-1DD189BC568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Programming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GROUP PROJECT</a:t>
            </a:r>
          </a:p>
          <a:p>
            <a:r>
              <a:rPr lang="en-US" dirty="0" smtClean="0"/>
              <a:t>Group 10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5257800"/>
            <a:ext cx="63930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members: </a:t>
            </a:r>
          </a:p>
          <a:p>
            <a:pPr marL="342900" indent="-342900">
              <a:buAutoNum type="arabicParenR"/>
            </a:pPr>
            <a:r>
              <a:rPr lang="en-US" dirty="0" smtClean="0"/>
              <a:t>M22W0428 – DHANUSHKA MALINDA JAYALATH</a:t>
            </a:r>
          </a:p>
          <a:p>
            <a:pPr marL="342900" indent="-342900">
              <a:buAutoNum type="arabicParenR"/>
            </a:pPr>
            <a:r>
              <a:rPr lang="en-US" dirty="0" smtClean="0"/>
              <a:t>M22W0426 – THENNEKOON MUDIYANSELAGE JANITH </a:t>
            </a:r>
          </a:p>
          <a:p>
            <a:pPr marL="342900" indent="-342900"/>
            <a:r>
              <a:rPr lang="en-US" dirty="0"/>
              <a:t>	</a:t>
            </a:r>
            <a:r>
              <a:rPr lang="en-US" dirty="0" smtClean="0"/>
              <a:t>JEEWANTHA THENNEKOON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EasyTravel</a:t>
            </a:r>
            <a:r>
              <a:rPr lang="en-US" dirty="0" smtClean="0"/>
              <a:t> Web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 PAGE:</a:t>
            </a:r>
            <a:endParaRPr lang="en-US" dirty="0"/>
          </a:p>
        </p:txBody>
      </p:sp>
      <p:pic>
        <p:nvPicPr>
          <p:cNvPr id="4" name="Picture 3" descr="Untitled 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4191000"/>
            <a:ext cx="4827450" cy="2114744"/>
          </a:xfrm>
          <a:prstGeom prst="rect">
            <a:avLst/>
          </a:prstGeom>
        </p:spPr>
      </p:pic>
      <p:pic>
        <p:nvPicPr>
          <p:cNvPr id="5" name="Picture 4" descr="Untitle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1200" y="2743200"/>
            <a:ext cx="4827450" cy="14853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45208"/>
          </a:xfrm>
        </p:spPr>
        <p:txBody>
          <a:bodyPr/>
          <a:lstStyle/>
          <a:p>
            <a:r>
              <a:rPr lang="en-US" dirty="0" smtClean="0"/>
              <a:t>About page</a:t>
            </a:r>
            <a:endParaRPr lang="en-US" dirty="0"/>
          </a:p>
        </p:txBody>
      </p:sp>
      <p:pic>
        <p:nvPicPr>
          <p:cNvPr id="4" name="Picture 3" descr="Untitled 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53400" cy="41044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92808"/>
          </a:xfrm>
        </p:spPr>
        <p:txBody>
          <a:bodyPr/>
          <a:lstStyle/>
          <a:p>
            <a:r>
              <a:rPr lang="en-US" dirty="0" smtClean="0"/>
              <a:t>Contact Page</a:t>
            </a:r>
            <a:endParaRPr lang="en-US" dirty="0"/>
          </a:p>
        </p:txBody>
      </p:sp>
      <p:pic>
        <p:nvPicPr>
          <p:cNvPr id="4" name="Picture 3" descr="Untitled 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41551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92808"/>
          </a:xfrm>
        </p:spPr>
        <p:txBody>
          <a:bodyPr/>
          <a:lstStyle/>
          <a:p>
            <a:r>
              <a:rPr lang="en-US" dirty="0" smtClean="0"/>
              <a:t>Online Booking Page</a:t>
            </a:r>
            <a:endParaRPr lang="en-US" dirty="0"/>
          </a:p>
        </p:txBody>
      </p:sp>
      <p:pic>
        <p:nvPicPr>
          <p:cNvPr id="4" name="Picture 3" descr="Untitled 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212106"/>
            <a:ext cx="4419600" cy="3048000"/>
          </a:xfrm>
          <a:prstGeom prst="rect">
            <a:avLst/>
          </a:prstGeom>
        </p:spPr>
      </p:pic>
      <p:pic>
        <p:nvPicPr>
          <p:cNvPr id="5" name="Picture 4" descr="Untitled 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3600" y="1600200"/>
            <a:ext cx="4421334" cy="24501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0"/>
            <a:ext cx="8229600" cy="1399032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44</TotalTime>
  <Words>35</Words>
  <Application>Microsoft Office PowerPoint</Application>
  <PresentationFormat>On-screen Show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Verve</vt:lpstr>
      <vt:lpstr>Web Programming 1</vt:lpstr>
      <vt:lpstr>EasyTravel Web </vt:lpstr>
      <vt:lpstr>Slide 3</vt:lpstr>
      <vt:lpstr>Slide 4</vt:lpstr>
      <vt:lpstr>Slide 5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1</dc:title>
  <dc:creator>NCCS</dc:creator>
  <cp:lastModifiedBy>NCCS</cp:lastModifiedBy>
  <cp:revision>5</cp:revision>
  <dcterms:created xsi:type="dcterms:W3CDTF">2022-07-26T03:25:00Z</dcterms:created>
  <dcterms:modified xsi:type="dcterms:W3CDTF">2022-07-26T04:09:14Z</dcterms:modified>
</cp:coreProperties>
</file>