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5" r:id="rId10"/>
    <p:sldId id="314" r:id="rId11"/>
    <p:sldId id="317" r:id="rId12"/>
    <p:sldId id="321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 snapToObjects="1">
      <p:cViewPr varScale="1">
        <p:scale>
          <a:sx n="80" d="100"/>
          <a:sy n="80" d="100"/>
        </p:scale>
        <p:origin x="782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-6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389" y="675757"/>
            <a:ext cx="7257222" cy="3831221"/>
          </a:xfrm>
        </p:spPr>
        <p:txBody>
          <a:bodyPr anchor="ctr"/>
          <a:lstStyle/>
          <a:p>
            <a:r>
              <a:rPr lang="en-US" dirty="0" err="1"/>
              <a:t>SoundScape</a:t>
            </a:r>
            <a:r>
              <a:rPr lang="en-US" dirty="0"/>
              <a:t> - Ambient Sound Generator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5790" y="2875496"/>
            <a:ext cx="7780420" cy="1107007"/>
          </a:xfrm>
        </p:spPr>
        <p:txBody>
          <a:bodyPr/>
          <a:lstStyle/>
          <a:p>
            <a:r>
              <a:rPr lang="en-US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901"/>
            <a:ext cx="6583680" cy="77587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9819"/>
            <a:ext cx="6583680" cy="415971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Technology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Tools &amp;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163265"/>
            <a:ext cx="5723586" cy="121635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BFA162-479C-48A1-8256-A6A224B9014B}"/>
              </a:ext>
            </a:extLst>
          </p:cNvPr>
          <p:cNvSpPr txBox="1"/>
          <p:nvPr/>
        </p:nvSpPr>
        <p:spPr>
          <a:xfrm>
            <a:off x="770022" y="1796715"/>
            <a:ext cx="100102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web app offers a personalized escape into relaxation and focus.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mix soothing sounds like rain, ocean waves, and crackling fireplaces to create their perfect ambiance.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can save favorite combinations, build custom playlists, and enjoy a calming atmosphere tailored just for them.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Admins can easily add new sound categories, ensuring fresh experiences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190" y="813885"/>
            <a:ext cx="5259554" cy="777019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148" y="1739318"/>
            <a:ext cx="8116302" cy="3775658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🎵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Custom Sound Mixing: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Combine sounds like rain, ocean waves, and crackling fire to 	</a:t>
            </a:r>
            <a:r>
              <a:rPr lang="en-US" sz="1600" dirty="0">
                <a:solidFill>
                  <a:srgbClr val="000000"/>
                </a:solidFill>
                <a:latin typeface="Lato" panose="020F0502020204030203" pitchFamily="34" charset="0"/>
              </a:rPr>
              <a:t>	  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create unique atmospheres.</a:t>
            </a:r>
          </a:p>
          <a:p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⭐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Personalized Playlists: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Save favorite mixes and organize them into custom playlists.</a:t>
            </a:r>
          </a:p>
          <a:p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🔒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User Authentication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Secure login </a:t>
            </a:r>
          </a:p>
          <a:p>
            <a:pPr>
              <a:lnSpc>
                <a:spcPct val="2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🎚️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Real-Time Sound Control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Adjust volume for each sound to fine-tune the mix.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📁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Sound Management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User can add, update, or remove sound categories.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📱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Responsive Design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You can use this any device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24613"/>
            <a:ext cx="7965461" cy="677492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5989" y="1562587"/>
            <a:ext cx="9192126" cy="529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🌐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Frontend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HTML, CSS, JavaScript, Tailwind CSS.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⚙️ Backend: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Node.js,Express.js, REST APIs.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🛢️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MongoDB-NoSQL database</a:t>
            </a:r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🔐 Authentication: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Firebase Auth / JWT: Secure user authentication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1364" y="1568831"/>
            <a:ext cx="7459579" cy="3720337"/>
          </a:xfrm>
        </p:spPr>
        <p:txBody>
          <a:bodyPr>
            <a:normAutofit/>
          </a:bodyPr>
          <a:lstStyle/>
          <a:p>
            <a:pPr lvl="2"/>
            <a:endParaRPr lang="en-US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lvl="2"/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VS Code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Development environment.</a:t>
            </a:r>
            <a:r>
              <a:rPr lang="en-US" sz="2000" dirty="0"/>
              <a:t> </a:t>
            </a:r>
          </a:p>
          <a:p>
            <a:pPr lvl="2"/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Postman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API testing.</a:t>
            </a:r>
          </a:p>
          <a:p>
            <a:pPr lvl="2"/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Version control and collaboration.</a:t>
            </a:r>
          </a:p>
          <a:p>
            <a:pPr lvl="2"/>
            <a:r>
              <a:rPr lang="en-US" sz="2000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Vercel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/Render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Deploying the web app.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B36F4F-3C55-43DE-B378-0B6A545CCB6F}"/>
              </a:ext>
            </a:extLst>
          </p:cNvPr>
          <p:cNvSpPr txBox="1">
            <a:spLocks/>
          </p:cNvSpPr>
          <p:nvPr/>
        </p:nvSpPr>
        <p:spPr>
          <a:xfrm>
            <a:off x="2241364" y="692943"/>
            <a:ext cx="7965461" cy="677492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0" dirty="0">
                <a:effectLst/>
                <a:latin typeface="Lato" panose="020F0502020204030203" pitchFamily="34" charset="0"/>
              </a:rPr>
              <a:t>Tools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19" y="327883"/>
            <a:ext cx="5260455" cy="730119"/>
          </a:xfrm>
        </p:spPr>
        <p:txBody>
          <a:bodyPr/>
          <a:lstStyle/>
          <a:p>
            <a:r>
              <a:rPr lang="en-US" sz="4000" dirty="0"/>
              <a:t>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31670" y="1867655"/>
            <a:ext cx="7494357" cy="2704345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User interacts with the frontend → Requests are sent to the backend → Backend retrieves/stores data from the database and serves audio from cloud storage → Results are sent back to the frontend.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2B540-73E6-4501-8E5E-B1E18ACE1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071" y="3810001"/>
            <a:ext cx="6055658" cy="2886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941" y="622012"/>
            <a:ext cx="5983705" cy="709483"/>
          </a:xfrm>
        </p:spPr>
        <p:txBody>
          <a:bodyPr/>
          <a:lstStyle/>
          <a:p>
            <a:r>
              <a:rPr lang="en-US" dirty="0"/>
              <a:t>Future Aspects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7700" y="1613652"/>
            <a:ext cx="10610850" cy="4143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🌍 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Community Playlists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Allow users to share and explore public sound mixes created by others.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📱 Mobile App: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Develop native apps for iOS and Android to expand accessibility.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🌐 AI-Powered Recommendations: 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Suggest sound combinations based on user preferences and listening history.</a:t>
            </a:r>
          </a:p>
          <a:p>
            <a:pPr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🔊 Live Soundscapes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Stream real-time nature sounds from different parts of the world.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🗂️ 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Offline Mode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Enable downloading favorite mixes for offline use.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🚀 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Subscription Model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Offer premium features like exclusive sounds and ad-free experiences.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481" y="1403016"/>
            <a:ext cx="5219204" cy="69168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43B7-3495-4F25-ACC8-E5AB3BDD45D8}"/>
              </a:ext>
            </a:extLst>
          </p:cNvPr>
          <p:cNvSpPr txBox="1"/>
          <p:nvPr/>
        </p:nvSpPr>
        <p:spPr>
          <a:xfrm>
            <a:off x="1866146" y="2504865"/>
            <a:ext cx="94648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Relaxing Sound Mixer offers a personalized way to unwind, focus, and relax through custom soundscapes and playlists. It’s built for simplicity, scalability, and future growth, ensuring a soothing experience for every user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{3E41C3EB-E8AF-404D-BCA2-0082AF138B3F}tf78438558_win32</Template>
  <TotalTime>183</TotalTime>
  <Words>429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Lato</vt:lpstr>
      <vt:lpstr>Sabon Next LT</vt:lpstr>
      <vt:lpstr>Custom</vt:lpstr>
      <vt:lpstr>SoundScape - Ambient Sound Generator</vt:lpstr>
      <vt:lpstr>agenda</vt:lpstr>
      <vt:lpstr>Introduction</vt:lpstr>
      <vt:lpstr>Key Features</vt:lpstr>
      <vt:lpstr>Technology Stack</vt:lpstr>
      <vt:lpstr>PowerPoint Presentation</vt:lpstr>
      <vt:lpstr>Workflow</vt:lpstr>
      <vt:lpstr>Future Aspects</vt:lpstr>
      <vt:lpstr>Conclusion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</dc:title>
  <dc:subject/>
  <dc:creator>Niladri Sekhar Maji</dc:creator>
  <cp:lastModifiedBy>Niladri Sekhar Maji</cp:lastModifiedBy>
  <cp:revision>15</cp:revision>
  <dcterms:created xsi:type="dcterms:W3CDTF">2025-03-25T19:17:33Z</dcterms:created>
  <dcterms:modified xsi:type="dcterms:W3CDTF">2025-03-26T08:37:20Z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