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60" r:id="rId5"/>
    <p:sldId id="262" r:id="rId6"/>
    <p:sldId id="263" r:id="rId7"/>
    <p:sldId id="265" r:id="rId8"/>
    <p:sldId id="264" r:id="rId9"/>
    <p:sldId id="266" r:id="rId10"/>
    <p:sldId id="267" r:id="rId11"/>
    <p:sldId id="269" r:id="rId12"/>
    <p:sldId id="268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73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DEC690-AC5B-4946-A2BC-5B2233C59C46}" type="datetimeFigureOut">
              <a:rPr lang="en-US" smtClean="0"/>
              <a:t>23-Jul-25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23528A0-F5D3-4293-AFF5-004E91755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C690-AC5B-4946-A2BC-5B2233C59C46}" type="datetimeFigureOut">
              <a:rPr lang="en-US" smtClean="0"/>
              <a:t>23-Jul-25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28A0-F5D3-4293-AFF5-004E91755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C690-AC5B-4946-A2BC-5B2233C59C46}" type="datetimeFigureOut">
              <a:rPr lang="en-US" smtClean="0"/>
              <a:t>23-Jul-25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28A0-F5D3-4293-AFF5-004E91755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C690-AC5B-4946-A2BC-5B2233C59C46}" type="datetimeFigureOut">
              <a:rPr lang="en-US" smtClean="0"/>
              <a:t>23-Jul-25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28A0-F5D3-4293-AFF5-004E91755E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C690-AC5B-4946-A2BC-5B2233C59C46}" type="datetimeFigureOut">
              <a:rPr lang="en-US" smtClean="0"/>
              <a:t>23-Jul-25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28A0-F5D3-4293-AFF5-004E91755E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C690-AC5B-4946-A2BC-5B2233C59C46}" type="datetimeFigureOut">
              <a:rPr lang="en-US" smtClean="0"/>
              <a:t>23-Jul-25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28A0-F5D3-4293-AFF5-004E91755E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C690-AC5B-4946-A2BC-5B2233C59C46}" type="datetimeFigureOut">
              <a:rPr lang="en-US" smtClean="0"/>
              <a:t>23-Jul-25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28A0-F5D3-4293-AFF5-004E91755E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C690-AC5B-4946-A2BC-5B2233C59C46}" type="datetimeFigureOut">
              <a:rPr lang="en-US" smtClean="0"/>
              <a:t>23-Jul-25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28A0-F5D3-4293-AFF5-004E91755E3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C690-AC5B-4946-A2BC-5B2233C59C46}" type="datetimeFigureOut">
              <a:rPr lang="en-US" smtClean="0"/>
              <a:t>23-Jul-25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28A0-F5D3-4293-AFF5-004E91755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BDEC690-AC5B-4946-A2BC-5B2233C59C46}" type="datetimeFigureOut">
              <a:rPr lang="en-US" smtClean="0"/>
              <a:t>23-Jul-25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28A0-F5D3-4293-AFF5-004E91755E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DEC690-AC5B-4946-A2BC-5B2233C59C46}" type="datetimeFigureOut">
              <a:rPr lang="en-US" smtClean="0"/>
              <a:t>23-Jul-25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23528A0-F5D3-4293-AFF5-004E91755E3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DEC690-AC5B-4946-A2BC-5B2233C59C46}" type="datetimeFigureOut">
              <a:rPr lang="en-US" smtClean="0"/>
              <a:t>23-Jul-25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23528A0-F5D3-4293-AFF5-004E91755E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1752600"/>
            <a:ext cx="7772400" cy="1752600"/>
          </a:xfrm>
        </p:spPr>
        <p:txBody>
          <a:bodyPr>
            <a:normAutofit/>
          </a:bodyPr>
          <a:lstStyle/>
          <a:p>
            <a:r>
              <a:rPr lang="en-US" sz="5400" dirty="0"/>
              <a:t>HackVitraSec</a:t>
            </a:r>
            <a:br>
              <a:rPr lang="en-US" dirty="0"/>
            </a:br>
            <a:r>
              <a:rPr lang="en-US" sz="2400" i="1" dirty="0"/>
              <a:t>Be Secure with HVSec, Your Security, Our Priority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00896"/>
            <a:ext cx="7772400" cy="1199704"/>
          </a:xfrm>
        </p:spPr>
        <p:txBody>
          <a:bodyPr>
            <a:normAutofit/>
          </a:bodyPr>
          <a:lstStyle/>
          <a:p>
            <a:r>
              <a:rPr lang="en-US" dirty="0"/>
              <a:t>Presenting by HackVitraSec/HVSec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260272" y="4191000"/>
            <a:ext cx="4350327" cy="599852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Present: Shivam Sahu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2400" y="6096000"/>
            <a:ext cx="3855027" cy="599852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Date: 07st July, 2025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0" t="27675" r="3333" b="36365"/>
          <a:stretch/>
        </p:blipFill>
        <p:spPr>
          <a:xfrm>
            <a:off x="2362200" y="401307"/>
            <a:ext cx="4648200" cy="188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9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0200" y="1182469"/>
            <a:ext cx="723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Sample Use Case / Case Study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6526" y="1958876"/>
            <a:ext cx="807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Client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FinTech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startup with growing user base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Challenge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Securing API and payment gateways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VAPT, WAF integration, 2FA, secure deployment audit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100+ vulnerabilities fixed, improved compliance, 70% drop in threat alerts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0" t="27675" r="3333" b="36365"/>
          <a:stretch/>
        </p:blipFill>
        <p:spPr>
          <a:xfrm>
            <a:off x="390857" y="304800"/>
            <a:ext cx="2352343" cy="95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2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2200" y="1182469"/>
            <a:ext cx="7238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Pricing Packages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6526" y="2011740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you’re pitching to a potential client, include: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Basic, Pro, Enterprise tiers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Price ranges (or contact for quote)</a:t>
            </a:r>
          </a:p>
          <a:p>
            <a:pPr>
              <a:buClr>
                <a:srgbClr val="00B0F0"/>
              </a:buClr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	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Make it easy for them to say “Yes”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0" t="27675" r="3333" b="36365"/>
          <a:stretch/>
        </p:blipFill>
        <p:spPr>
          <a:xfrm>
            <a:off x="390857" y="304800"/>
            <a:ext cx="2352343" cy="95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5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19400" y="1106269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Contact 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6526" y="1828800"/>
            <a:ext cx="807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Address: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Sambhajinagar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Maharashtra, India - 431001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Gmail: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hackvitrasec@gmail.com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Email: contact@hackvitrasec.com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Website: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www.hackvitrasec.com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Follow us on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Instagram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| LinkedIn | YouTube| Facebook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0" t="27675" r="3333" b="36365"/>
          <a:stretch/>
        </p:blipFill>
        <p:spPr>
          <a:xfrm>
            <a:off x="390857" y="304800"/>
            <a:ext cx="2352343" cy="95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92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49238" y="1828800"/>
            <a:ext cx="4398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1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8147" y="3422073"/>
            <a:ext cx="8000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Be Secure with HVSec, 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		Your security, Our Priority.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0" t="27675" r="3333" b="36365"/>
          <a:stretch/>
        </p:blipFill>
        <p:spPr>
          <a:xfrm>
            <a:off x="390857" y="304800"/>
            <a:ext cx="2352343" cy="95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02181" y="609600"/>
            <a:ext cx="4551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11430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What is HackVitraSec?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1864816"/>
            <a:ext cx="8077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HackVitraSec Solutions is a trusted cybersecurity firm that specializes in protecting digital assets, infrastructure, and applications from cyber threats.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over a decade of expertise, our team of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Certified Ethical Hackers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security professionals delivers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proactive, scalable, and customized cybersecurity solutions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startups, SMEs, and enterprises.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🌍 Serving global clients with excellence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🧠 Backed by 10+ years of industry experience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🛡Mission: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To build a digitally secure world, one system at a time.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0" t="27675" r="3333" b="36365"/>
          <a:stretch/>
        </p:blipFill>
        <p:spPr>
          <a:xfrm>
            <a:off x="390857" y="304800"/>
            <a:ext cx="2352343" cy="95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56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06F1A0-B010-42AB-8CE0-F5F62810C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E0E773-BF00-4816-8E0D-2C50B242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			</a:t>
            </a:r>
            <a:br>
              <a:rPr lang="en-US" dirty="0"/>
            </a:br>
            <a:r>
              <a:rPr lang="en-US" dirty="0"/>
              <a:t>		</a:t>
            </a:r>
            <a:r>
              <a:rPr lang="en-US"/>
              <a:t>	</a:t>
            </a:r>
            <a:r>
              <a:rPr lang="en-US" u="sng"/>
              <a:t>Agenda </a:t>
            </a:r>
            <a:endParaRPr lang="en-US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6D7F0-D88C-4462-B23C-37E79A5C1C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0" t="27675" r="3333" b="36365"/>
          <a:stretch/>
        </p:blipFill>
        <p:spPr>
          <a:xfrm>
            <a:off x="390857" y="304800"/>
            <a:ext cx="2352343" cy="95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5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1106269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Our Cybersecurity Services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381" y="1700748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Vulnerability Assessment &amp; Penetration Testing (VAPT)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Website &amp; Application Security Testing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Source Code Review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Secure Web Development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Web Application Firewall (WAF) Setup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SaaS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-based security Tools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Custom Security Software Development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Ethical Hacking Audits (CEH Standards)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Cybersecurity Internships &amp; Team Training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0" t="27675" r="3333" b="36365"/>
          <a:stretch/>
        </p:blipFill>
        <p:spPr>
          <a:xfrm>
            <a:off x="390857" y="304800"/>
            <a:ext cx="2352343" cy="95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91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2200" y="1106269"/>
            <a:ext cx="5389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SaaS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Tools We Provide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6526" y="1828800"/>
            <a:ext cx="807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Key-logger Detection Systems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Honeypot-Based Intrusion Detection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2FA and Secure Login Frameworks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Phishing Simulation Platforms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QR Code &amp; Barcode Security Tools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Client Cyber Risk Scoring Dashboards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0" t="27675" r="3333" b="36365"/>
          <a:stretch/>
        </p:blipFill>
        <p:spPr>
          <a:xfrm>
            <a:off x="390857" y="304800"/>
            <a:ext cx="2352343" cy="95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1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7400" y="1182469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Our Workflow / Process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6526" y="1894344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Initial Assessment &amp; Requirement Gathering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Asset Mapping &amp; Threat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Modelling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Security Audit (VAPT, Code Review, etc.)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Report Submission &amp; Fix Recommendations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Re-testing &amp; Certificate of Security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Ongoing Monitoring / MSSP (Optional)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q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0" t="27675" r="3333" b="36365"/>
          <a:stretch/>
        </p:blipFill>
        <p:spPr>
          <a:xfrm>
            <a:off x="390857" y="304800"/>
            <a:ext cx="2352343" cy="95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1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1258669"/>
            <a:ext cx="7848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Why Choose HackVitraSec Solutions?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6526" y="2046744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10+ Years of Cybersecurity Experience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Certified Ethical Hackers (CEH, OSCP)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Customized &amp; Scalable Solutions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24/7 Support &amp; Fast Turnaround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Transparent, Risk-Based Reporting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Affordable Pricing for All Business Sizes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Proven Track Record with Global Clients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0" t="27675" r="3333" b="36365"/>
          <a:stretch/>
        </p:blipFill>
        <p:spPr>
          <a:xfrm>
            <a:off x="390857" y="304800"/>
            <a:ext cx="2352343" cy="95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0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2200" y="1182469"/>
            <a:ext cx="546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Industries We Serve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6526" y="1970544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Healthcare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FinTech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&amp; Banking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EdTech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&amp; LMS Portals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SaaS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Startups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E-Commerce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Manufacturing &amp; Infra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Government &amp; NGOs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0" t="27675" r="3333" b="36365"/>
          <a:stretch/>
        </p:blipFill>
        <p:spPr>
          <a:xfrm>
            <a:off x="390857" y="304800"/>
            <a:ext cx="2352343" cy="95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20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38400" y="1106269"/>
            <a:ext cx="5465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Client Benefits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6526" y="1947208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Secure critical business data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Reduce financial &amp; reputational risks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Empower in-house teams via security training</a:t>
            </a:r>
          </a:p>
          <a:p>
            <a:pPr marL="342900" indent="-342900">
              <a:buClr>
                <a:srgbClr val="00B0F0"/>
              </a:buCl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Get detailed reports and proactive improvement plans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0" t="27675" r="3333" b="36365"/>
          <a:stretch/>
        </p:blipFill>
        <p:spPr>
          <a:xfrm>
            <a:off x="390857" y="304800"/>
            <a:ext cx="2352343" cy="95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03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127</TotalTime>
  <Words>480</Words>
  <Application>Microsoft Office PowerPoint</Application>
  <PresentationFormat>On-screen Show (4:3)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HackVitraSec Be Secure with HVSec, Your Security, Our Priority</vt:lpstr>
      <vt:lpstr>PowerPoint Presentation</vt:lpstr>
      <vt:lpstr>       Agenda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NexoraSec Solutions</dc:title>
  <dc:creator>hp</dc:creator>
  <cp:lastModifiedBy>Niladri Sekhar Maji</cp:lastModifiedBy>
  <cp:revision>20</cp:revision>
  <dcterms:created xsi:type="dcterms:W3CDTF">2025-05-26T14:52:37Z</dcterms:created>
  <dcterms:modified xsi:type="dcterms:W3CDTF">2025-07-23T05:17:37Z</dcterms:modified>
</cp:coreProperties>
</file>